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等线" panose="02010600030101010101" pitchFamily="2" charset="-122"/>
      <p:regular r:id="rId18"/>
      <p:bold r:id="rId19"/>
    </p:embeddedFont>
    <p:embeddedFont>
      <p:font typeface="Aharoni" panose="02010803020104030203" pitchFamily="2" charset="-7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HGSSoeiKakugothicUB" panose="020B0A00000000000000" pitchFamily="34" charset="-128"/>
      <p:regular r:id="rId25"/>
    </p:embeddedFont>
    <p:embeddedFont>
      <p:font typeface="UTM Facebook K&amp;T" panose="02040603050506020204" pitchFamily="18" charset="0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C3FF"/>
    <a:srgbClr val="5D59B1"/>
    <a:srgbClr val="29BF12"/>
    <a:srgbClr val="17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87" autoAdjust="0"/>
    <p:restoredTop sz="94622" autoAdjust="0"/>
  </p:normalViewPr>
  <p:slideViewPr>
    <p:cSldViewPr>
      <p:cViewPr varScale="1">
        <p:scale>
          <a:sx n="56" d="100"/>
          <a:sy n="56" d="100"/>
        </p:scale>
        <p:origin x="93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FD8CD1-BE5A-4CD7-8A32-A9BE837EEC0B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8F1AD-6ABC-4FB1-AAE1-501AD1AEE0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697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8F1AD-6ABC-4FB1-AAE1-501AD1AEE04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935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8F1AD-6ABC-4FB1-AAE1-501AD1AEE04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157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8F1AD-6ABC-4FB1-AAE1-501AD1AEE04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52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8F1AD-6ABC-4FB1-AAE1-501AD1AEE04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195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8F1AD-6ABC-4FB1-AAE1-501AD1AEE04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038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8F1AD-6ABC-4FB1-AAE1-501AD1AEE04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427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8F1AD-6ABC-4FB1-AAE1-501AD1AEE0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522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8F1AD-6ABC-4FB1-AAE1-501AD1AEE0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356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8F1AD-6ABC-4FB1-AAE1-501AD1AEE0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469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8F1AD-6ABC-4FB1-AAE1-501AD1AEE0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101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8F1AD-6ABC-4FB1-AAE1-501AD1AEE04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238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8F1AD-6ABC-4FB1-AAE1-501AD1AEE0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489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8F1AD-6ABC-4FB1-AAE1-501AD1AEE0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539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8F1AD-6ABC-4FB1-AAE1-501AD1AEE04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735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8.sv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13.png"/><Relationship Id="rId3" Type="http://schemas.openxmlformats.org/officeDocument/2006/relationships/slide" Target="slide2.xml"/><Relationship Id="rId7" Type="http://schemas.openxmlformats.org/officeDocument/2006/relationships/slide" Target="slide3.xml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slide" Target="slide12.xml"/><Relationship Id="rId4" Type="http://schemas.openxmlformats.org/officeDocument/2006/relationships/image" Target="../media/image21.jpg"/><Relationship Id="rId9" Type="http://schemas.openxmlformats.org/officeDocument/2006/relationships/slide" Target="slide11.xml"/><Relationship Id="rId1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18.svg"/><Relationship Id="rId3" Type="http://schemas.openxmlformats.org/officeDocument/2006/relationships/slide" Target="slide2.xml"/><Relationship Id="rId7" Type="http://schemas.openxmlformats.org/officeDocument/2006/relationships/slide" Target="slide3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4.sv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22.jpeg"/><Relationship Id="rId9" Type="http://schemas.openxmlformats.org/officeDocument/2006/relationships/slide" Target="slide12.xml"/><Relationship Id="rId14" Type="http://schemas.openxmlformats.org/officeDocument/2006/relationships/slide" Target="slide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18.svg"/><Relationship Id="rId3" Type="http://schemas.openxmlformats.org/officeDocument/2006/relationships/slide" Target="slide2.xml"/><Relationship Id="rId7" Type="http://schemas.openxmlformats.org/officeDocument/2006/relationships/slide" Target="slide3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4.sv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23.jpg"/><Relationship Id="rId9" Type="http://schemas.openxmlformats.org/officeDocument/2006/relationships/slide" Target="slide11.xml"/><Relationship Id="rId14" Type="http://schemas.openxmlformats.org/officeDocument/2006/relationships/slide" Target="slide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6.xml"/><Relationship Id="rId3" Type="http://schemas.openxmlformats.org/officeDocument/2006/relationships/image" Target="../media/image7.png"/><Relationship Id="rId7" Type="http://schemas.openxmlformats.org/officeDocument/2006/relationships/slide" Target="slide14.xml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13.png"/><Relationship Id="rId5" Type="http://schemas.openxmlformats.org/officeDocument/2006/relationships/slide" Target="slide3.xml"/><Relationship Id="rId10" Type="http://schemas.openxmlformats.org/officeDocument/2006/relationships/image" Target="../media/image18.svg"/><Relationship Id="rId4" Type="http://schemas.openxmlformats.org/officeDocument/2006/relationships/image" Target="../media/image8.sv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slide" Target="slide13.xml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17.png"/><Relationship Id="rId5" Type="http://schemas.openxmlformats.org/officeDocument/2006/relationships/slide" Target="slide3.xml"/><Relationship Id="rId15" Type="http://schemas.openxmlformats.org/officeDocument/2006/relationships/slide" Target="slide6.xml"/><Relationship Id="rId10" Type="http://schemas.openxmlformats.org/officeDocument/2006/relationships/image" Target="../media/image25.svg"/><Relationship Id="rId4" Type="http://schemas.openxmlformats.org/officeDocument/2006/relationships/image" Target="../media/image8.svg"/><Relationship Id="rId9" Type="http://schemas.openxmlformats.org/officeDocument/2006/relationships/image" Target="../media/image24.png"/><Relationship Id="rId1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slide" Target="slide6.xml"/><Relationship Id="rId3" Type="http://schemas.openxmlformats.org/officeDocument/2006/relationships/image" Target="../media/image7.png"/><Relationship Id="rId7" Type="http://schemas.openxmlformats.org/officeDocument/2006/relationships/slide" Target="slide13.xml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17.png"/><Relationship Id="rId5" Type="http://schemas.openxmlformats.org/officeDocument/2006/relationships/slide" Target="slide3.xml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9.png"/><Relationship Id="rId7" Type="http://schemas.openxmlformats.org/officeDocument/2006/relationships/slide" Target="slide3.xml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slide" Target="slide6.xml"/><Relationship Id="rId4" Type="http://schemas.openxmlformats.org/officeDocument/2006/relationships/image" Target="../media/image10.svg"/><Relationship Id="rId9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slide" Target="slide4.xml"/><Relationship Id="rId12" Type="http://schemas.openxmlformats.org/officeDocument/2006/relationships/slide" Target="slide9.xml"/><Relationship Id="rId2" Type="http://schemas.openxmlformats.org/officeDocument/2006/relationships/notesSlide" Target="../notesSlides/notesSlide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slide" Target="slide8.xml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10" Type="http://schemas.openxmlformats.org/officeDocument/2006/relationships/slide" Target="slide7.xml"/><Relationship Id="rId4" Type="http://schemas.openxmlformats.org/officeDocument/2006/relationships/image" Target="../media/image10.svg"/><Relationship Id="rId9" Type="http://schemas.openxmlformats.org/officeDocument/2006/relationships/slide" Target="slide6.xml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12" Type="http://schemas.openxmlformats.org/officeDocument/2006/relationships/slide" Target="slide12.xml"/><Relationship Id="rId17" Type="http://schemas.openxmlformats.org/officeDocument/2006/relationships/slide" Target="slide6.xml"/><Relationship Id="rId2" Type="http://schemas.openxmlformats.org/officeDocument/2006/relationships/notesSlide" Target="../notesSlides/notesSlide3.xml"/><Relationship Id="rId16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slide" Target="slide11.xml"/><Relationship Id="rId5" Type="http://schemas.openxmlformats.org/officeDocument/2006/relationships/image" Target="../media/image9.png"/><Relationship Id="rId15" Type="http://schemas.openxmlformats.org/officeDocument/2006/relationships/image" Target="../media/image14.svg"/><Relationship Id="rId10" Type="http://schemas.openxmlformats.org/officeDocument/2006/relationships/slide" Target="slide10.xml"/><Relationship Id="rId4" Type="http://schemas.microsoft.com/office/2007/relationships/hdphoto" Target="../media/hdphoto2.wdp"/><Relationship Id="rId9" Type="http://schemas.openxmlformats.org/officeDocument/2006/relationships/slide" Target="slide3.xml"/><Relationship Id="rId1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slide" Target="slide14.xml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12" Type="http://schemas.openxmlformats.org/officeDocument/2006/relationships/slide" Target="slide13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slide" Target="slide6.xml"/><Relationship Id="rId5" Type="http://schemas.openxmlformats.org/officeDocument/2006/relationships/image" Target="../media/image9.png"/><Relationship Id="rId15" Type="http://schemas.openxmlformats.org/officeDocument/2006/relationships/image" Target="../media/image13.png"/><Relationship Id="rId10" Type="http://schemas.openxmlformats.org/officeDocument/2006/relationships/slide" Target="slide4.xml"/><Relationship Id="rId4" Type="http://schemas.microsoft.com/office/2007/relationships/hdphoto" Target="../media/hdphoto2.wdp"/><Relationship Id="rId9" Type="http://schemas.openxmlformats.org/officeDocument/2006/relationships/slide" Target="slide3.xml"/><Relationship Id="rId14" Type="http://schemas.openxmlformats.org/officeDocument/2006/relationships/slide" Target="slide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slide" Target="slide3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4.sv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10.svg"/><Relationship Id="rId9" Type="http://schemas.openxmlformats.org/officeDocument/2006/relationships/slide" Target="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18.svg"/><Relationship Id="rId3" Type="http://schemas.openxmlformats.org/officeDocument/2006/relationships/slide" Target="slide2.xml"/><Relationship Id="rId7" Type="http://schemas.openxmlformats.org/officeDocument/2006/relationships/slide" Target="slide4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slide" Target="slide9.xml"/><Relationship Id="rId5" Type="http://schemas.openxmlformats.org/officeDocument/2006/relationships/image" Target="../media/image7.png"/><Relationship Id="rId15" Type="http://schemas.openxmlformats.org/officeDocument/2006/relationships/image" Target="../media/image14.svg"/><Relationship Id="rId10" Type="http://schemas.openxmlformats.org/officeDocument/2006/relationships/slide" Target="slide8.xml"/><Relationship Id="rId4" Type="http://schemas.openxmlformats.org/officeDocument/2006/relationships/image" Target="../media/image16.jpg"/><Relationship Id="rId9" Type="http://schemas.openxmlformats.org/officeDocument/2006/relationships/slide" Target="slide6.xml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14.svg"/><Relationship Id="rId3" Type="http://schemas.openxmlformats.org/officeDocument/2006/relationships/slide" Target="slide2.xml"/><Relationship Id="rId7" Type="http://schemas.openxmlformats.org/officeDocument/2006/relationships/slide" Target="slide4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slide" Target="slide9.xml"/><Relationship Id="rId5" Type="http://schemas.openxmlformats.org/officeDocument/2006/relationships/image" Target="../media/image7.png"/><Relationship Id="rId15" Type="http://schemas.openxmlformats.org/officeDocument/2006/relationships/image" Target="../media/image18.svg"/><Relationship Id="rId10" Type="http://schemas.openxmlformats.org/officeDocument/2006/relationships/slide" Target="slide7.xml"/><Relationship Id="rId4" Type="http://schemas.openxmlformats.org/officeDocument/2006/relationships/image" Target="../media/image19.jpg"/><Relationship Id="rId9" Type="http://schemas.openxmlformats.org/officeDocument/2006/relationships/slide" Target="slide6.xml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14.svg"/><Relationship Id="rId3" Type="http://schemas.openxmlformats.org/officeDocument/2006/relationships/slide" Target="slide2.xml"/><Relationship Id="rId7" Type="http://schemas.openxmlformats.org/officeDocument/2006/relationships/slide" Target="slide4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slide" Target="slide8.xml"/><Relationship Id="rId5" Type="http://schemas.openxmlformats.org/officeDocument/2006/relationships/image" Target="../media/image7.png"/><Relationship Id="rId15" Type="http://schemas.openxmlformats.org/officeDocument/2006/relationships/image" Target="../media/image18.svg"/><Relationship Id="rId10" Type="http://schemas.openxmlformats.org/officeDocument/2006/relationships/slide" Target="slide7.xml"/><Relationship Id="rId4" Type="http://schemas.openxmlformats.org/officeDocument/2006/relationships/image" Target="../media/image20.jpeg"/><Relationship Id="rId9" Type="http://schemas.openxmlformats.org/officeDocument/2006/relationships/slide" Target="slide6.xml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721248" y="-108411"/>
            <a:ext cx="9525" cy="1050382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7894237" y="1015244"/>
            <a:ext cx="7388109" cy="738810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925094" y="1046101"/>
            <a:ext cx="7326395" cy="732639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528499" y="7809616"/>
            <a:ext cx="854503" cy="794688"/>
          </a:xfrm>
          <a:prstGeom prst="rect">
            <a:avLst/>
          </a:prstGeom>
        </p:spPr>
      </p:pic>
      <p:pic>
        <p:nvPicPr>
          <p:cNvPr id="7" name="Picture 7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981075" y="1028700"/>
            <a:ext cx="453254" cy="453254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-2566752" y="907732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TextBox 10"/>
          <p:cNvSpPr txBox="1"/>
          <p:nvPr/>
        </p:nvSpPr>
        <p:spPr>
          <a:xfrm>
            <a:off x="-1290124" y="2963187"/>
            <a:ext cx="8648699" cy="1875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14300"/>
              </a:lnSpc>
              <a:defRPr sz="13000">
                <a:solidFill>
                  <a:srgbClr val="FFFFFF"/>
                </a:solidFill>
                <a:latin typeface="MTD Nettizen Script Dancing" panose="02000506000000020004" pitchFamily="50" charset="0"/>
              </a:defRPr>
            </a:lvl1pPr>
          </a:lstStyle>
          <a:p>
            <a:r>
              <a:rPr lang="en-SG" dirty="0">
                <a:effectLst>
                  <a:glow rad="127000">
                    <a:schemeClr val="accent1">
                      <a:satMod val="175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DROP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8200" y="8273816"/>
            <a:ext cx="8507409" cy="391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360" dirty="0" err="1">
                <a:solidFill>
                  <a:srgbClr val="C6C3FF"/>
                </a:solidFill>
                <a:latin typeface="UTM Facebook K&amp;T" panose="02040603050506020204" pitchFamily="18" charset="0"/>
                <a:ea typeface="HGSSoeiKakugothicUB" panose="020B0400000000000000" pitchFamily="34" charset="-128"/>
              </a:rPr>
              <a:t>Cre</a:t>
            </a:r>
            <a:r>
              <a:rPr lang="en-US" sz="2400" spc="360" dirty="0">
                <a:solidFill>
                  <a:srgbClr val="C6C3FF"/>
                </a:solidFill>
                <a:latin typeface="UTM Facebook K&amp;T" panose="02040603050506020204" pitchFamily="18" charset="0"/>
                <a:ea typeface="HGSSoeiKakugothicUB" panose="020B0400000000000000" pitchFamily="34" charset="-128"/>
              </a:rPr>
              <a:t>: VŨ THÀNH TRUNG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28700" y="9539656"/>
            <a:ext cx="431173" cy="190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 rot="5400000">
            <a:off x="14435649" y="6460968"/>
            <a:ext cx="5163779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SG" altLang="zh-CN" sz="1400" spc="600" dirty="0">
                <a:solidFill>
                  <a:schemeClr val="bg1"/>
                </a:solidFill>
              </a:rPr>
              <a:t>DROP DOWN MENU</a:t>
            </a:r>
            <a:endParaRPr lang="en-US" altLang="zh-CN" sz="1400" spc="600" dirty="0">
              <a:solidFill>
                <a:schemeClr val="bg1"/>
              </a:solidFill>
            </a:endParaRPr>
          </a:p>
          <a:p>
            <a:r>
              <a:rPr lang="en-SG" altLang="zh-CN" sz="1400" spc="600" dirty="0">
                <a:solidFill>
                  <a:schemeClr val="bg1"/>
                </a:solidFill>
              </a:rPr>
              <a:t> </a:t>
            </a:r>
            <a:endParaRPr lang="en-US" altLang="zh-CN" sz="1400" spc="6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9ABEC6-ED4D-4B34-A620-840B82C305B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9675" y="417422"/>
            <a:ext cx="1675810" cy="1675810"/>
          </a:xfrm>
          <a:prstGeom prst="rect">
            <a:avLst/>
          </a:prstGeom>
        </p:spPr>
      </p:pic>
      <p:sp>
        <p:nvSpPr>
          <p:cNvPr id="18" name="TextBox 14">
            <a:extLst>
              <a:ext uri="{FF2B5EF4-FFF2-40B4-BE49-F238E27FC236}">
                <a16:creationId xmlns:a16="http://schemas.microsoft.com/office/drawing/2014/main" id="{E3BEEDE7-C7DB-4076-B434-D1BAD84C044A}"/>
              </a:ext>
            </a:extLst>
          </p:cNvPr>
          <p:cNvSpPr txBox="1"/>
          <p:nvPr/>
        </p:nvSpPr>
        <p:spPr>
          <a:xfrm>
            <a:off x="14528499" y="2124090"/>
            <a:ext cx="5163779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SG" altLang="zh-CN" sz="1400" spc="600" dirty="0">
                <a:solidFill>
                  <a:schemeClr val="bg1"/>
                </a:solidFill>
              </a:rPr>
              <a:t>BTQ GROUP</a:t>
            </a:r>
            <a:endParaRPr lang="en-US" altLang="zh-CN" sz="1400" spc="600" dirty="0">
              <a:solidFill>
                <a:schemeClr val="bg1"/>
              </a:solidFill>
            </a:endParaRPr>
          </a:p>
          <a:p>
            <a:r>
              <a:rPr lang="en-SG" altLang="zh-CN" sz="1400" spc="600" dirty="0">
                <a:solidFill>
                  <a:schemeClr val="bg1"/>
                </a:solidFill>
              </a:rPr>
              <a:t> </a:t>
            </a:r>
            <a:endParaRPr lang="en-US" altLang="zh-CN" sz="1400" spc="600" dirty="0">
              <a:solidFill>
                <a:schemeClr val="bg1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F1B41EE5-8A2C-4B24-AA58-E462741F1B92}"/>
              </a:ext>
            </a:extLst>
          </p:cNvPr>
          <p:cNvSpPr txBox="1"/>
          <p:nvPr/>
        </p:nvSpPr>
        <p:spPr>
          <a:xfrm>
            <a:off x="685800" y="4914900"/>
            <a:ext cx="8648699" cy="1875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14300"/>
              </a:lnSpc>
              <a:defRPr sz="13000">
                <a:solidFill>
                  <a:srgbClr val="FFFFFF"/>
                </a:solidFill>
                <a:effectLst>
                  <a:glow rad="127000">
                    <a:schemeClr val="accent1">
                      <a:satMod val="175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SG" dirty="0"/>
              <a:t>DOWN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476FDB50-C9D9-4397-8DF1-5CF2E7285F22}"/>
              </a:ext>
            </a:extLst>
          </p:cNvPr>
          <p:cNvSpPr txBox="1"/>
          <p:nvPr/>
        </p:nvSpPr>
        <p:spPr>
          <a:xfrm>
            <a:off x="-1390780" y="3848100"/>
            <a:ext cx="8648699" cy="1875513"/>
          </a:xfrm>
          <a:prstGeom prst="rect">
            <a:avLst/>
          </a:prstGeom>
          <a:effectLst>
            <a:glow rad="127000">
              <a:schemeClr val="bg1"/>
            </a:glow>
          </a:effectLst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14300"/>
              </a:lnSpc>
              <a:defRPr sz="13000">
                <a:solidFill>
                  <a:srgbClr val="FFFFFF"/>
                </a:solidFill>
                <a:effectLst>
                  <a:glow rad="127000">
                    <a:schemeClr val="accent1">
                      <a:satMod val="175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SG" dirty="0">
                <a:effectLst>
                  <a:glow rad="127000">
                    <a:srgbClr val="C00000"/>
                  </a:glow>
                </a:effectLst>
                <a:latin typeface="Moving Skate" pitchFamily="2" charset="0"/>
              </a:rPr>
              <a:t>menu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8589B1-5517-4EF6-A985-3F4CA3EA212E}"/>
              </a:ext>
            </a:extLst>
          </p:cNvPr>
          <p:cNvCxnSpPr/>
          <p:nvPr/>
        </p:nvCxnSpPr>
        <p:spPr>
          <a:xfrm>
            <a:off x="838200" y="7048500"/>
            <a:ext cx="5410200" cy="0"/>
          </a:xfrm>
          <a:prstGeom prst="line">
            <a:avLst/>
          </a:prstGeom>
          <a:ln w="63500">
            <a:solidFill>
              <a:srgbClr val="C6C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read on a pan">
            <a:hlinkClick r:id="rId3" action="ppaction://hlinksldjump"/>
            <a:extLst>
              <a:ext uri="{FF2B5EF4-FFF2-40B4-BE49-F238E27FC236}">
                <a16:creationId xmlns:a16="http://schemas.microsoft.com/office/drawing/2014/main" id="{690B1A0B-D37E-4E4D-B3BB-BEB7C1B903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0" b="11143"/>
          <a:stretch/>
        </p:blipFill>
        <p:spPr>
          <a:xfrm>
            <a:off x="0" y="1146879"/>
            <a:ext cx="18288000" cy="9140121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>
            <a:off x="-2566752" y="1073312"/>
            <a:ext cx="87780480" cy="4571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04800" y="312162"/>
            <a:ext cx="453254" cy="453254"/>
          </a:xfrm>
          <a:prstGeom prst="rect">
            <a:avLst/>
          </a:prstGeom>
        </p:spPr>
      </p:pic>
      <p:sp>
        <p:nvSpPr>
          <p:cNvPr id="15" name="Rectangle 14">
            <a:hlinkClick r:id="rId7" action="ppaction://hlinksldjump"/>
            <a:extLst>
              <a:ext uri="{FF2B5EF4-FFF2-40B4-BE49-F238E27FC236}">
                <a16:creationId xmlns:a16="http://schemas.microsoft.com/office/drawing/2014/main" id="{1640ED8F-F788-42D6-A033-1692FA405415}"/>
              </a:ext>
            </a:extLst>
          </p:cNvPr>
          <p:cNvSpPr/>
          <p:nvPr/>
        </p:nvSpPr>
        <p:spPr>
          <a:xfrm>
            <a:off x="1244286" y="185509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1</a:t>
            </a:r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6064C6-DCAD-4867-9C7E-B6DC7CE340C6}"/>
              </a:ext>
            </a:extLst>
          </p:cNvPr>
          <p:cNvSpPr/>
          <p:nvPr/>
        </p:nvSpPr>
        <p:spPr>
          <a:xfrm>
            <a:off x="5880413" y="167027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499EC-D7F4-4032-8CD6-D855073B7A9D}"/>
              </a:ext>
            </a:extLst>
          </p:cNvPr>
          <p:cNvSpPr/>
          <p:nvPr/>
        </p:nvSpPr>
        <p:spPr>
          <a:xfrm>
            <a:off x="10516540" y="185509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solidFill>
                  <a:schemeClr val="bg1"/>
                </a:solidFill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3</a:t>
            </a:r>
            <a:endParaRPr lang="zh-CN" altLang="en-US" sz="2400" dirty="0">
              <a:solidFill>
                <a:schemeClr val="bg1"/>
              </a:solidFill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8" name="Rectangle 17">
            <a:hlinkClick r:id="rId8" action="ppaction://hlinksldjump"/>
            <a:extLst>
              <a:ext uri="{FF2B5EF4-FFF2-40B4-BE49-F238E27FC236}">
                <a16:creationId xmlns:a16="http://schemas.microsoft.com/office/drawing/2014/main" id="{C6999B66-98F1-4124-9001-E9D57A6E79EA}"/>
              </a:ext>
            </a:extLst>
          </p:cNvPr>
          <p:cNvSpPr/>
          <p:nvPr/>
        </p:nvSpPr>
        <p:spPr>
          <a:xfrm>
            <a:off x="15152667" y="167027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4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54ECE7-EC46-43E9-8C84-62EB5DCBACF1}"/>
              </a:ext>
            </a:extLst>
          </p:cNvPr>
          <p:cNvSpPr/>
          <p:nvPr/>
        </p:nvSpPr>
        <p:spPr>
          <a:xfrm>
            <a:off x="5880413" y="997257"/>
            <a:ext cx="2590800" cy="31521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01351B6-97B4-447C-97C8-658199FD5224}"/>
              </a:ext>
            </a:extLst>
          </p:cNvPr>
          <p:cNvSpPr/>
          <p:nvPr/>
        </p:nvSpPr>
        <p:spPr>
          <a:xfrm>
            <a:off x="6325908" y="1279877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37" name="Rectangle 36">
            <a:hlinkClick r:id="rId9" action="ppaction://hlinksldjump"/>
            <a:extLst>
              <a:ext uri="{FF2B5EF4-FFF2-40B4-BE49-F238E27FC236}">
                <a16:creationId xmlns:a16="http://schemas.microsoft.com/office/drawing/2014/main" id="{1D1B1D90-EF2D-409E-8610-191A42543F37}"/>
              </a:ext>
            </a:extLst>
          </p:cNvPr>
          <p:cNvSpPr/>
          <p:nvPr/>
        </p:nvSpPr>
        <p:spPr>
          <a:xfrm>
            <a:off x="6325908" y="2192343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38" name="Rectangle 37">
            <a:hlinkClick r:id="rId10" action="ppaction://hlinksldjump"/>
            <a:extLst>
              <a:ext uri="{FF2B5EF4-FFF2-40B4-BE49-F238E27FC236}">
                <a16:creationId xmlns:a16="http://schemas.microsoft.com/office/drawing/2014/main" id="{89BB583A-41A2-4106-A1C5-3ACB21958688}"/>
              </a:ext>
            </a:extLst>
          </p:cNvPr>
          <p:cNvSpPr/>
          <p:nvPr/>
        </p:nvSpPr>
        <p:spPr>
          <a:xfrm>
            <a:off x="6325908" y="3104809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pic>
        <p:nvPicPr>
          <p:cNvPr id="39" name="Graphic 38" descr="Play with solid fill">
            <a:extLst>
              <a:ext uri="{FF2B5EF4-FFF2-40B4-BE49-F238E27FC236}">
                <a16:creationId xmlns:a16="http://schemas.microsoft.com/office/drawing/2014/main" id="{A2F0B7B5-5FF6-414C-9B4D-9B20E69D4C8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53937" y="1501745"/>
            <a:ext cx="360000" cy="360000"/>
          </a:xfrm>
          <a:prstGeom prst="rect">
            <a:avLst/>
          </a:prstGeom>
        </p:spPr>
      </p:pic>
      <p:pic>
        <p:nvPicPr>
          <p:cNvPr id="40" name="Graphic 39" descr="Play with solid fill">
            <a:extLst>
              <a:ext uri="{FF2B5EF4-FFF2-40B4-BE49-F238E27FC236}">
                <a16:creationId xmlns:a16="http://schemas.microsoft.com/office/drawing/2014/main" id="{0AC693E9-108F-4C6A-A8FE-BA0B90C2A0A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53937" y="2414966"/>
            <a:ext cx="360000" cy="360000"/>
          </a:xfrm>
          <a:prstGeom prst="rect">
            <a:avLst/>
          </a:prstGeom>
        </p:spPr>
      </p:pic>
      <p:pic>
        <p:nvPicPr>
          <p:cNvPr id="41" name="Graphic 40" descr="Play with solid fill">
            <a:extLst>
              <a:ext uri="{FF2B5EF4-FFF2-40B4-BE49-F238E27FC236}">
                <a16:creationId xmlns:a16="http://schemas.microsoft.com/office/drawing/2014/main" id="{07DDEDB7-9C2F-46B4-8117-45A95867320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53937" y="3328187"/>
            <a:ext cx="360000" cy="360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4AF8F24-0764-4B8F-A691-ED443723938E}"/>
              </a:ext>
            </a:extLst>
          </p:cNvPr>
          <p:cNvSpPr/>
          <p:nvPr/>
        </p:nvSpPr>
        <p:spPr>
          <a:xfrm>
            <a:off x="5880413" y="876300"/>
            <a:ext cx="2590800" cy="1447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542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llars in shadow">
            <a:hlinkClick r:id="rId3" action="ppaction://hlinksldjump"/>
            <a:extLst>
              <a:ext uri="{FF2B5EF4-FFF2-40B4-BE49-F238E27FC236}">
                <a16:creationId xmlns:a16="http://schemas.microsoft.com/office/drawing/2014/main" id="{C41B01E6-7624-4611-A5D2-1EA590FA57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8" b="2005"/>
          <a:stretch/>
        </p:blipFill>
        <p:spPr>
          <a:xfrm>
            <a:off x="0" y="1119031"/>
            <a:ext cx="18288000" cy="9798711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>
            <a:off x="-2566752" y="1073312"/>
            <a:ext cx="87780480" cy="4571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04800" y="312162"/>
            <a:ext cx="453254" cy="453254"/>
          </a:xfrm>
          <a:prstGeom prst="rect">
            <a:avLst/>
          </a:prstGeom>
        </p:spPr>
      </p:pic>
      <p:sp>
        <p:nvSpPr>
          <p:cNvPr id="15" name="Rectangle 14">
            <a:hlinkClick r:id="rId7" action="ppaction://hlinksldjump"/>
            <a:extLst>
              <a:ext uri="{FF2B5EF4-FFF2-40B4-BE49-F238E27FC236}">
                <a16:creationId xmlns:a16="http://schemas.microsoft.com/office/drawing/2014/main" id="{1640ED8F-F788-42D6-A033-1692FA405415}"/>
              </a:ext>
            </a:extLst>
          </p:cNvPr>
          <p:cNvSpPr/>
          <p:nvPr/>
        </p:nvSpPr>
        <p:spPr>
          <a:xfrm>
            <a:off x="1244286" y="185509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1</a:t>
            </a:r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6064C6-DCAD-4867-9C7E-B6DC7CE340C6}"/>
              </a:ext>
            </a:extLst>
          </p:cNvPr>
          <p:cNvSpPr/>
          <p:nvPr/>
        </p:nvSpPr>
        <p:spPr>
          <a:xfrm>
            <a:off x="5880413" y="167027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54ECE7-EC46-43E9-8C84-62EB5DCBACF1}"/>
              </a:ext>
            </a:extLst>
          </p:cNvPr>
          <p:cNvSpPr/>
          <p:nvPr/>
        </p:nvSpPr>
        <p:spPr>
          <a:xfrm>
            <a:off x="5880413" y="997257"/>
            <a:ext cx="2590800" cy="31521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36" name="Rectangle 35">
            <a:hlinkClick r:id="rId8" action="ppaction://hlinksldjump"/>
            <a:extLst>
              <a:ext uri="{FF2B5EF4-FFF2-40B4-BE49-F238E27FC236}">
                <a16:creationId xmlns:a16="http://schemas.microsoft.com/office/drawing/2014/main" id="{401351B6-97B4-447C-97C8-658199FD5224}"/>
              </a:ext>
            </a:extLst>
          </p:cNvPr>
          <p:cNvSpPr/>
          <p:nvPr/>
        </p:nvSpPr>
        <p:spPr>
          <a:xfrm>
            <a:off x="6325908" y="1279877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D1B1D90-EF2D-409E-8610-191A42543F37}"/>
              </a:ext>
            </a:extLst>
          </p:cNvPr>
          <p:cNvSpPr/>
          <p:nvPr/>
        </p:nvSpPr>
        <p:spPr>
          <a:xfrm>
            <a:off x="6325908" y="2192343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38" name="Rectangle 37">
            <a:hlinkClick r:id="rId9" action="ppaction://hlinksldjump"/>
            <a:extLst>
              <a:ext uri="{FF2B5EF4-FFF2-40B4-BE49-F238E27FC236}">
                <a16:creationId xmlns:a16="http://schemas.microsoft.com/office/drawing/2014/main" id="{89BB583A-41A2-4106-A1C5-3ACB21958688}"/>
              </a:ext>
            </a:extLst>
          </p:cNvPr>
          <p:cNvSpPr/>
          <p:nvPr/>
        </p:nvSpPr>
        <p:spPr>
          <a:xfrm>
            <a:off x="6325908" y="3104809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pic>
        <p:nvPicPr>
          <p:cNvPr id="39" name="Graphic 38" descr="Play with solid fill">
            <a:extLst>
              <a:ext uri="{FF2B5EF4-FFF2-40B4-BE49-F238E27FC236}">
                <a16:creationId xmlns:a16="http://schemas.microsoft.com/office/drawing/2014/main" id="{A2F0B7B5-5FF6-414C-9B4D-9B20E69D4C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53937" y="1501745"/>
            <a:ext cx="360000" cy="360000"/>
          </a:xfrm>
          <a:prstGeom prst="rect">
            <a:avLst/>
          </a:prstGeom>
        </p:spPr>
      </p:pic>
      <p:pic>
        <p:nvPicPr>
          <p:cNvPr id="40" name="Graphic 39" descr="Play with solid fill">
            <a:extLst>
              <a:ext uri="{FF2B5EF4-FFF2-40B4-BE49-F238E27FC236}">
                <a16:creationId xmlns:a16="http://schemas.microsoft.com/office/drawing/2014/main" id="{0AC693E9-108F-4C6A-A8FE-BA0B90C2A0A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53937" y="2414966"/>
            <a:ext cx="360000" cy="360000"/>
          </a:xfrm>
          <a:prstGeom prst="rect">
            <a:avLst/>
          </a:prstGeom>
        </p:spPr>
      </p:pic>
      <p:pic>
        <p:nvPicPr>
          <p:cNvPr id="41" name="Graphic 40" descr="Play with solid fill">
            <a:extLst>
              <a:ext uri="{FF2B5EF4-FFF2-40B4-BE49-F238E27FC236}">
                <a16:creationId xmlns:a16="http://schemas.microsoft.com/office/drawing/2014/main" id="{07DDEDB7-9C2F-46B4-8117-45A9586732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53937" y="3328187"/>
            <a:ext cx="360000" cy="360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4AF8F24-0764-4B8F-A691-ED443723938E}"/>
              </a:ext>
            </a:extLst>
          </p:cNvPr>
          <p:cNvSpPr/>
          <p:nvPr/>
        </p:nvSpPr>
        <p:spPr>
          <a:xfrm>
            <a:off x="5880413" y="876300"/>
            <a:ext cx="2590800" cy="1447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38C607-BFDB-4184-9314-1A861F76D4A3}"/>
              </a:ext>
            </a:extLst>
          </p:cNvPr>
          <p:cNvSpPr/>
          <p:nvPr/>
        </p:nvSpPr>
        <p:spPr>
          <a:xfrm>
            <a:off x="10516540" y="185509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solidFill>
                  <a:schemeClr val="bg1"/>
                </a:solidFill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3</a:t>
            </a:r>
            <a:endParaRPr lang="zh-CN" altLang="en-US" sz="2400" dirty="0">
              <a:solidFill>
                <a:schemeClr val="bg1"/>
              </a:solidFill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0" name="Rectangle 19">
            <a:hlinkClick r:id="rId14" action="ppaction://hlinksldjump"/>
            <a:extLst>
              <a:ext uri="{FF2B5EF4-FFF2-40B4-BE49-F238E27FC236}">
                <a16:creationId xmlns:a16="http://schemas.microsoft.com/office/drawing/2014/main" id="{D1524657-9C35-439D-894B-014E1F368250}"/>
              </a:ext>
            </a:extLst>
          </p:cNvPr>
          <p:cNvSpPr/>
          <p:nvPr/>
        </p:nvSpPr>
        <p:spPr>
          <a:xfrm>
            <a:off x="15152667" y="167027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4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948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lver diamond-studded crown on a black pillow">
            <a:hlinkClick r:id="rId3" action="ppaction://hlinksldjump"/>
            <a:extLst>
              <a:ext uri="{FF2B5EF4-FFF2-40B4-BE49-F238E27FC236}">
                <a16:creationId xmlns:a16="http://schemas.microsoft.com/office/drawing/2014/main" id="{B6995EFB-25CE-4A03-80DB-1C4BC03EC1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3"/>
          <a:stretch/>
        </p:blipFill>
        <p:spPr>
          <a:xfrm>
            <a:off x="0" y="1189758"/>
            <a:ext cx="18288000" cy="9051523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>
            <a:off x="-2566752" y="1073312"/>
            <a:ext cx="87780480" cy="4571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04800" y="312162"/>
            <a:ext cx="453254" cy="453254"/>
          </a:xfrm>
          <a:prstGeom prst="rect">
            <a:avLst/>
          </a:prstGeom>
        </p:spPr>
      </p:pic>
      <p:sp>
        <p:nvSpPr>
          <p:cNvPr id="15" name="Rectangle 14">
            <a:hlinkClick r:id="rId7" action="ppaction://hlinksldjump"/>
            <a:extLst>
              <a:ext uri="{FF2B5EF4-FFF2-40B4-BE49-F238E27FC236}">
                <a16:creationId xmlns:a16="http://schemas.microsoft.com/office/drawing/2014/main" id="{1640ED8F-F788-42D6-A033-1692FA405415}"/>
              </a:ext>
            </a:extLst>
          </p:cNvPr>
          <p:cNvSpPr/>
          <p:nvPr/>
        </p:nvSpPr>
        <p:spPr>
          <a:xfrm>
            <a:off x="1244286" y="185509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1</a:t>
            </a:r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6064C6-DCAD-4867-9C7E-B6DC7CE340C6}"/>
              </a:ext>
            </a:extLst>
          </p:cNvPr>
          <p:cNvSpPr/>
          <p:nvPr/>
        </p:nvSpPr>
        <p:spPr>
          <a:xfrm>
            <a:off x="5880413" y="167027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54ECE7-EC46-43E9-8C84-62EB5DCBACF1}"/>
              </a:ext>
            </a:extLst>
          </p:cNvPr>
          <p:cNvSpPr/>
          <p:nvPr/>
        </p:nvSpPr>
        <p:spPr>
          <a:xfrm>
            <a:off x="5880413" y="997257"/>
            <a:ext cx="2590800" cy="31521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36" name="Rectangle 35">
            <a:hlinkClick r:id="rId8" action="ppaction://hlinksldjump"/>
            <a:extLst>
              <a:ext uri="{FF2B5EF4-FFF2-40B4-BE49-F238E27FC236}">
                <a16:creationId xmlns:a16="http://schemas.microsoft.com/office/drawing/2014/main" id="{401351B6-97B4-447C-97C8-658199FD5224}"/>
              </a:ext>
            </a:extLst>
          </p:cNvPr>
          <p:cNvSpPr/>
          <p:nvPr/>
        </p:nvSpPr>
        <p:spPr>
          <a:xfrm>
            <a:off x="6325908" y="1279877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37" name="Rectangle 36">
            <a:hlinkClick r:id="rId9" action="ppaction://hlinksldjump"/>
            <a:extLst>
              <a:ext uri="{FF2B5EF4-FFF2-40B4-BE49-F238E27FC236}">
                <a16:creationId xmlns:a16="http://schemas.microsoft.com/office/drawing/2014/main" id="{1D1B1D90-EF2D-409E-8610-191A42543F37}"/>
              </a:ext>
            </a:extLst>
          </p:cNvPr>
          <p:cNvSpPr/>
          <p:nvPr/>
        </p:nvSpPr>
        <p:spPr>
          <a:xfrm>
            <a:off x="6325908" y="2192343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BB583A-41A2-4106-A1C5-3ACB21958688}"/>
              </a:ext>
            </a:extLst>
          </p:cNvPr>
          <p:cNvSpPr/>
          <p:nvPr/>
        </p:nvSpPr>
        <p:spPr>
          <a:xfrm>
            <a:off x="6325908" y="3104809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pic>
        <p:nvPicPr>
          <p:cNvPr id="39" name="Graphic 38" descr="Play with solid fill">
            <a:extLst>
              <a:ext uri="{FF2B5EF4-FFF2-40B4-BE49-F238E27FC236}">
                <a16:creationId xmlns:a16="http://schemas.microsoft.com/office/drawing/2014/main" id="{A2F0B7B5-5FF6-414C-9B4D-9B20E69D4C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53937" y="1501745"/>
            <a:ext cx="360000" cy="360000"/>
          </a:xfrm>
          <a:prstGeom prst="rect">
            <a:avLst/>
          </a:prstGeom>
        </p:spPr>
      </p:pic>
      <p:pic>
        <p:nvPicPr>
          <p:cNvPr id="40" name="Graphic 39" descr="Play with solid fill">
            <a:extLst>
              <a:ext uri="{FF2B5EF4-FFF2-40B4-BE49-F238E27FC236}">
                <a16:creationId xmlns:a16="http://schemas.microsoft.com/office/drawing/2014/main" id="{0AC693E9-108F-4C6A-A8FE-BA0B90C2A0A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53937" y="2414966"/>
            <a:ext cx="360000" cy="360000"/>
          </a:xfrm>
          <a:prstGeom prst="rect">
            <a:avLst/>
          </a:prstGeom>
        </p:spPr>
      </p:pic>
      <p:pic>
        <p:nvPicPr>
          <p:cNvPr id="41" name="Graphic 40" descr="Play with solid fill">
            <a:extLst>
              <a:ext uri="{FF2B5EF4-FFF2-40B4-BE49-F238E27FC236}">
                <a16:creationId xmlns:a16="http://schemas.microsoft.com/office/drawing/2014/main" id="{07DDEDB7-9C2F-46B4-8117-45A95867320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53937" y="3328187"/>
            <a:ext cx="360000" cy="360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4AF8F24-0764-4B8F-A691-ED443723938E}"/>
              </a:ext>
            </a:extLst>
          </p:cNvPr>
          <p:cNvSpPr/>
          <p:nvPr/>
        </p:nvSpPr>
        <p:spPr>
          <a:xfrm>
            <a:off x="5880413" y="876300"/>
            <a:ext cx="2590800" cy="1447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678591-34C2-4B8D-AD54-F1DBB1832008}"/>
              </a:ext>
            </a:extLst>
          </p:cNvPr>
          <p:cNvSpPr/>
          <p:nvPr/>
        </p:nvSpPr>
        <p:spPr>
          <a:xfrm>
            <a:off x="10516540" y="185509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solidFill>
                  <a:schemeClr val="bg1"/>
                </a:solidFill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3</a:t>
            </a:r>
            <a:endParaRPr lang="zh-CN" altLang="en-US" sz="2400" dirty="0">
              <a:solidFill>
                <a:schemeClr val="bg1"/>
              </a:solidFill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2" name="Rectangle 21">
            <a:hlinkClick r:id="rId14" action="ppaction://hlinksldjump"/>
            <a:extLst>
              <a:ext uri="{FF2B5EF4-FFF2-40B4-BE49-F238E27FC236}">
                <a16:creationId xmlns:a16="http://schemas.microsoft.com/office/drawing/2014/main" id="{9B8D110F-1ABB-4D10-B79F-6E606F08C6E3}"/>
              </a:ext>
            </a:extLst>
          </p:cNvPr>
          <p:cNvSpPr/>
          <p:nvPr/>
        </p:nvSpPr>
        <p:spPr>
          <a:xfrm>
            <a:off x="15152667" y="167027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4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729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2"/>
          <p:cNvSpPr/>
          <p:nvPr/>
        </p:nvSpPr>
        <p:spPr>
          <a:xfrm>
            <a:off x="-2566752" y="1073312"/>
            <a:ext cx="87780480" cy="4571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04800" y="312162"/>
            <a:ext cx="453254" cy="453254"/>
          </a:xfrm>
          <a:prstGeom prst="rect">
            <a:avLst/>
          </a:prstGeom>
        </p:spPr>
      </p:pic>
      <p:sp>
        <p:nvSpPr>
          <p:cNvPr id="15" name="Rectangle 14">
            <a:hlinkClick r:id="rId5" action="ppaction://hlinksldjump"/>
            <a:extLst>
              <a:ext uri="{FF2B5EF4-FFF2-40B4-BE49-F238E27FC236}">
                <a16:creationId xmlns:a16="http://schemas.microsoft.com/office/drawing/2014/main" id="{1640ED8F-F788-42D6-A033-1692FA405415}"/>
              </a:ext>
            </a:extLst>
          </p:cNvPr>
          <p:cNvSpPr/>
          <p:nvPr/>
        </p:nvSpPr>
        <p:spPr>
          <a:xfrm>
            <a:off x="1244286" y="185509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1</a:t>
            </a:r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6" name="Rectangle 15">
            <a:hlinkClick r:id="rId6" action="ppaction://hlinksldjump"/>
            <a:extLst>
              <a:ext uri="{FF2B5EF4-FFF2-40B4-BE49-F238E27FC236}">
                <a16:creationId xmlns:a16="http://schemas.microsoft.com/office/drawing/2014/main" id="{DA6064C6-DCAD-4867-9C7E-B6DC7CE340C6}"/>
              </a:ext>
            </a:extLst>
          </p:cNvPr>
          <p:cNvSpPr/>
          <p:nvPr/>
        </p:nvSpPr>
        <p:spPr>
          <a:xfrm>
            <a:off x="5880413" y="167027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499EC-D7F4-4032-8CD6-D855073B7A9D}"/>
              </a:ext>
            </a:extLst>
          </p:cNvPr>
          <p:cNvSpPr/>
          <p:nvPr/>
        </p:nvSpPr>
        <p:spPr>
          <a:xfrm>
            <a:off x="10516540" y="148545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3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9EE9E8-F8FB-4590-A9DF-CFEC7A3640D4}"/>
              </a:ext>
            </a:extLst>
          </p:cNvPr>
          <p:cNvSpPr/>
          <p:nvPr/>
        </p:nvSpPr>
        <p:spPr>
          <a:xfrm>
            <a:off x="10516540" y="997257"/>
            <a:ext cx="2590800" cy="31521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1F1587-EF55-45E5-9F6A-208439597E07}"/>
              </a:ext>
            </a:extLst>
          </p:cNvPr>
          <p:cNvSpPr/>
          <p:nvPr/>
        </p:nvSpPr>
        <p:spPr>
          <a:xfrm>
            <a:off x="10962035" y="1279877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2" name="Rectangle 21">
            <a:hlinkClick r:id="rId7" action="ppaction://hlinksldjump"/>
            <a:extLst>
              <a:ext uri="{FF2B5EF4-FFF2-40B4-BE49-F238E27FC236}">
                <a16:creationId xmlns:a16="http://schemas.microsoft.com/office/drawing/2014/main" id="{C785F5B4-0B03-49DF-8A8F-490B18493142}"/>
              </a:ext>
            </a:extLst>
          </p:cNvPr>
          <p:cNvSpPr/>
          <p:nvPr/>
        </p:nvSpPr>
        <p:spPr>
          <a:xfrm>
            <a:off x="10962035" y="2192343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8" name="Rectangle 27">
            <a:hlinkClick r:id="rId8" action="ppaction://hlinksldjump"/>
            <a:extLst>
              <a:ext uri="{FF2B5EF4-FFF2-40B4-BE49-F238E27FC236}">
                <a16:creationId xmlns:a16="http://schemas.microsoft.com/office/drawing/2014/main" id="{E76B6841-86F1-4DD1-95FD-CAEA22B9FEAB}"/>
              </a:ext>
            </a:extLst>
          </p:cNvPr>
          <p:cNvSpPr/>
          <p:nvPr/>
        </p:nvSpPr>
        <p:spPr>
          <a:xfrm>
            <a:off x="10962035" y="3104809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pic>
        <p:nvPicPr>
          <p:cNvPr id="29" name="Graphic 28" descr="Play with solid fill">
            <a:extLst>
              <a:ext uri="{FF2B5EF4-FFF2-40B4-BE49-F238E27FC236}">
                <a16:creationId xmlns:a16="http://schemas.microsoft.com/office/drawing/2014/main" id="{EF5CA2A1-137A-4070-8F2D-5B7FEF4B01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90064" y="1501745"/>
            <a:ext cx="360000" cy="360000"/>
          </a:xfrm>
          <a:prstGeom prst="rect">
            <a:avLst/>
          </a:prstGeom>
        </p:spPr>
      </p:pic>
      <p:pic>
        <p:nvPicPr>
          <p:cNvPr id="30" name="Graphic 29" descr="Play with solid fill">
            <a:extLst>
              <a:ext uri="{FF2B5EF4-FFF2-40B4-BE49-F238E27FC236}">
                <a16:creationId xmlns:a16="http://schemas.microsoft.com/office/drawing/2014/main" id="{CB9C1F67-03A8-4DBD-82CA-6BAC1F44CF1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90064" y="2414966"/>
            <a:ext cx="360000" cy="360000"/>
          </a:xfrm>
          <a:prstGeom prst="rect">
            <a:avLst/>
          </a:prstGeom>
        </p:spPr>
      </p:pic>
      <p:pic>
        <p:nvPicPr>
          <p:cNvPr id="31" name="Graphic 30" descr="Play with solid fill">
            <a:extLst>
              <a:ext uri="{FF2B5EF4-FFF2-40B4-BE49-F238E27FC236}">
                <a16:creationId xmlns:a16="http://schemas.microsoft.com/office/drawing/2014/main" id="{02A9B8DD-80C5-48F3-BCBE-B65D655A0DE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90064" y="3328187"/>
            <a:ext cx="360000" cy="360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D140945-1D3D-4C4E-8531-1DE5419B0836}"/>
              </a:ext>
            </a:extLst>
          </p:cNvPr>
          <p:cNvSpPr/>
          <p:nvPr/>
        </p:nvSpPr>
        <p:spPr>
          <a:xfrm>
            <a:off x="10516540" y="876300"/>
            <a:ext cx="2590800" cy="1447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32" name="Rectangle 31">
            <a:hlinkClick r:id="rId13" action="ppaction://hlinksldjump"/>
            <a:extLst>
              <a:ext uri="{FF2B5EF4-FFF2-40B4-BE49-F238E27FC236}">
                <a16:creationId xmlns:a16="http://schemas.microsoft.com/office/drawing/2014/main" id="{B6BBCF6E-73F3-483D-85AE-BA0023B77ADA}"/>
              </a:ext>
            </a:extLst>
          </p:cNvPr>
          <p:cNvSpPr/>
          <p:nvPr/>
        </p:nvSpPr>
        <p:spPr>
          <a:xfrm>
            <a:off x="15152667" y="186032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4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045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2"/>
          <p:cNvSpPr/>
          <p:nvPr/>
        </p:nvSpPr>
        <p:spPr>
          <a:xfrm>
            <a:off x="-2566752" y="1073312"/>
            <a:ext cx="87780480" cy="4571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04800" y="312162"/>
            <a:ext cx="453254" cy="453254"/>
          </a:xfrm>
          <a:prstGeom prst="rect">
            <a:avLst/>
          </a:prstGeom>
        </p:spPr>
      </p:pic>
      <p:sp>
        <p:nvSpPr>
          <p:cNvPr id="15" name="Rectangle 14">
            <a:hlinkClick r:id="rId5" action="ppaction://hlinksldjump"/>
            <a:extLst>
              <a:ext uri="{FF2B5EF4-FFF2-40B4-BE49-F238E27FC236}">
                <a16:creationId xmlns:a16="http://schemas.microsoft.com/office/drawing/2014/main" id="{1640ED8F-F788-42D6-A033-1692FA405415}"/>
              </a:ext>
            </a:extLst>
          </p:cNvPr>
          <p:cNvSpPr/>
          <p:nvPr/>
        </p:nvSpPr>
        <p:spPr>
          <a:xfrm>
            <a:off x="1244286" y="185509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1</a:t>
            </a:r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6" name="Rectangle 15">
            <a:hlinkClick r:id="rId6" action="ppaction://hlinksldjump"/>
            <a:extLst>
              <a:ext uri="{FF2B5EF4-FFF2-40B4-BE49-F238E27FC236}">
                <a16:creationId xmlns:a16="http://schemas.microsoft.com/office/drawing/2014/main" id="{DA6064C6-DCAD-4867-9C7E-B6DC7CE340C6}"/>
              </a:ext>
            </a:extLst>
          </p:cNvPr>
          <p:cNvSpPr/>
          <p:nvPr/>
        </p:nvSpPr>
        <p:spPr>
          <a:xfrm>
            <a:off x="5880413" y="167027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499EC-D7F4-4032-8CD6-D855073B7A9D}"/>
              </a:ext>
            </a:extLst>
          </p:cNvPr>
          <p:cNvSpPr/>
          <p:nvPr/>
        </p:nvSpPr>
        <p:spPr>
          <a:xfrm>
            <a:off x="10516540" y="148545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3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9EE9E8-F8FB-4590-A9DF-CFEC7A3640D4}"/>
              </a:ext>
            </a:extLst>
          </p:cNvPr>
          <p:cNvSpPr/>
          <p:nvPr/>
        </p:nvSpPr>
        <p:spPr>
          <a:xfrm>
            <a:off x="10529480" y="997257"/>
            <a:ext cx="2590800" cy="31521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1" name="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D61F1587-EF55-45E5-9F6A-208439597E07}"/>
              </a:ext>
            </a:extLst>
          </p:cNvPr>
          <p:cNvSpPr/>
          <p:nvPr/>
        </p:nvSpPr>
        <p:spPr>
          <a:xfrm>
            <a:off x="10974975" y="1279877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85F5B4-0B03-49DF-8A8F-490B18493142}"/>
              </a:ext>
            </a:extLst>
          </p:cNvPr>
          <p:cNvSpPr/>
          <p:nvPr/>
        </p:nvSpPr>
        <p:spPr>
          <a:xfrm>
            <a:off x="10974975" y="2192343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8" name="Rectangle 27">
            <a:hlinkClick r:id="rId8" action="ppaction://hlinksldjump"/>
            <a:extLst>
              <a:ext uri="{FF2B5EF4-FFF2-40B4-BE49-F238E27FC236}">
                <a16:creationId xmlns:a16="http://schemas.microsoft.com/office/drawing/2014/main" id="{E76B6841-86F1-4DD1-95FD-CAEA22B9FEAB}"/>
              </a:ext>
            </a:extLst>
          </p:cNvPr>
          <p:cNvSpPr/>
          <p:nvPr/>
        </p:nvSpPr>
        <p:spPr>
          <a:xfrm>
            <a:off x="10974975" y="3104809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pic>
        <p:nvPicPr>
          <p:cNvPr id="29" name="Graphic 28" descr="Play with solid fill">
            <a:extLst>
              <a:ext uri="{FF2B5EF4-FFF2-40B4-BE49-F238E27FC236}">
                <a16:creationId xmlns:a16="http://schemas.microsoft.com/office/drawing/2014/main" id="{EF5CA2A1-137A-4070-8F2D-5B7FEF4B01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03004" y="1501745"/>
            <a:ext cx="360000" cy="360000"/>
          </a:xfrm>
          <a:prstGeom prst="rect">
            <a:avLst/>
          </a:prstGeom>
        </p:spPr>
      </p:pic>
      <p:pic>
        <p:nvPicPr>
          <p:cNvPr id="30" name="Graphic 29" descr="Play with solid fill">
            <a:extLst>
              <a:ext uri="{FF2B5EF4-FFF2-40B4-BE49-F238E27FC236}">
                <a16:creationId xmlns:a16="http://schemas.microsoft.com/office/drawing/2014/main" id="{CB9C1F67-03A8-4DBD-82CA-6BAC1F44CF1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03004" y="2414966"/>
            <a:ext cx="360000" cy="360000"/>
          </a:xfrm>
          <a:prstGeom prst="rect">
            <a:avLst/>
          </a:prstGeom>
        </p:spPr>
      </p:pic>
      <p:pic>
        <p:nvPicPr>
          <p:cNvPr id="31" name="Graphic 30" descr="Play with solid fill">
            <a:extLst>
              <a:ext uri="{FF2B5EF4-FFF2-40B4-BE49-F238E27FC236}">
                <a16:creationId xmlns:a16="http://schemas.microsoft.com/office/drawing/2014/main" id="{02A9B8DD-80C5-48F3-BCBE-B65D655A0DE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03004" y="3328187"/>
            <a:ext cx="360000" cy="360000"/>
          </a:xfrm>
          <a:prstGeom prst="rect">
            <a:avLst/>
          </a:prstGeom>
        </p:spPr>
      </p:pic>
      <p:pic>
        <p:nvPicPr>
          <p:cNvPr id="25" name="Graphic 24" descr="Play with solid fill">
            <a:extLst>
              <a:ext uri="{FF2B5EF4-FFF2-40B4-BE49-F238E27FC236}">
                <a16:creationId xmlns:a16="http://schemas.microsoft.com/office/drawing/2014/main" id="{77B62FF5-C86F-4B35-853F-0A332F68ABD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03004" y="1540654"/>
            <a:ext cx="360000" cy="360000"/>
          </a:xfrm>
          <a:prstGeom prst="rect">
            <a:avLst/>
          </a:prstGeom>
        </p:spPr>
      </p:pic>
      <p:sp>
        <p:nvSpPr>
          <p:cNvPr id="27" name="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D5BC2E2C-CD14-466B-858A-B71ACF035DE5}"/>
              </a:ext>
            </a:extLst>
          </p:cNvPr>
          <p:cNvSpPr/>
          <p:nvPr/>
        </p:nvSpPr>
        <p:spPr>
          <a:xfrm>
            <a:off x="15152667" y="186032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4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140945-1D3D-4C4E-8531-1DE5419B0836}"/>
              </a:ext>
            </a:extLst>
          </p:cNvPr>
          <p:cNvSpPr/>
          <p:nvPr/>
        </p:nvSpPr>
        <p:spPr>
          <a:xfrm>
            <a:off x="10529480" y="876300"/>
            <a:ext cx="2590800" cy="1447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473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2"/>
          <p:cNvSpPr/>
          <p:nvPr/>
        </p:nvSpPr>
        <p:spPr>
          <a:xfrm>
            <a:off x="-2566752" y="1073312"/>
            <a:ext cx="87780480" cy="4571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04800" y="312162"/>
            <a:ext cx="453254" cy="453254"/>
          </a:xfrm>
          <a:prstGeom prst="rect">
            <a:avLst/>
          </a:prstGeom>
        </p:spPr>
      </p:pic>
      <p:sp>
        <p:nvSpPr>
          <p:cNvPr id="15" name="Rectangle 14">
            <a:hlinkClick r:id="rId5" action="ppaction://hlinksldjump"/>
            <a:extLst>
              <a:ext uri="{FF2B5EF4-FFF2-40B4-BE49-F238E27FC236}">
                <a16:creationId xmlns:a16="http://schemas.microsoft.com/office/drawing/2014/main" id="{1640ED8F-F788-42D6-A033-1692FA405415}"/>
              </a:ext>
            </a:extLst>
          </p:cNvPr>
          <p:cNvSpPr/>
          <p:nvPr/>
        </p:nvSpPr>
        <p:spPr>
          <a:xfrm>
            <a:off x="1244286" y="185509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1</a:t>
            </a:r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6" name="Rectangle 15">
            <a:hlinkClick r:id="rId6" action="ppaction://hlinksldjump"/>
            <a:extLst>
              <a:ext uri="{FF2B5EF4-FFF2-40B4-BE49-F238E27FC236}">
                <a16:creationId xmlns:a16="http://schemas.microsoft.com/office/drawing/2014/main" id="{DA6064C6-DCAD-4867-9C7E-B6DC7CE340C6}"/>
              </a:ext>
            </a:extLst>
          </p:cNvPr>
          <p:cNvSpPr/>
          <p:nvPr/>
        </p:nvSpPr>
        <p:spPr>
          <a:xfrm>
            <a:off x="5880413" y="167027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499EC-D7F4-4032-8CD6-D855073B7A9D}"/>
              </a:ext>
            </a:extLst>
          </p:cNvPr>
          <p:cNvSpPr/>
          <p:nvPr/>
        </p:nvSpPr>
        <p:spPr>
          <a:xfrm>
            <a:off x="10516540" y="148545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3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9EE9E8-F8FB-4590-A9DF-CFEC7A3640D4}"/>
              </a:ext>
            </a:extLst>
          </p:cNvPr>
          <p:cNvSpPr/>
          <p:nvPr/>
        </p:nvSpPr>
        <p:spPr>
          <a:xfrm>
            <a:off x="10529480" y="997257"/>
            <a:ext cx="2590800" cy="31521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1" name="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D61F1587-EF55-45E5-9F6A-208439597E07}"/>
              </a:ext>
            </a:extLst>
          </p:cNvPr>
          <p:cNvSpPr/>
          <p:nvPr/>
        </p:nvSpPr>
        <p:spPr>
          <a:xfrm>
            <a:off x="10974975" y="1279877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2" name="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C785F5B4-0B03-49DF-8A8F-490B18493142}"/>
              </a:ext>
            </a:extLst>
          </p:cNvPr>
          <p:cNvSpPr/>
          <p:nvPr/>
        </p:nvSpPr>
        <p:spPr>
          <a:xfrm>
            <a:off x="10974975" y="2192343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6B6841-86F1-4DD1-95FD-CAEA22B9FEAB}"/>
              </a:ext>
            </a:extLst>
          </p:cNvPr>
          <p:cNvSpPr/>
          <p:nvPr/>
        </p:nvSpPr>
        <p:spPr>
          <a:xfrm>
            <a:off x="10974975" y="3104809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pic>
        <p:nvPicPr>
          <p:cNvPr id="29" name="Graphic 28" descr="Play with solid fill">
            <a:extLst>
              <a:ext uri="{FF2B5EF4-FFF2-40B4-BE49-F238E27FC236}">
                <a16:creationId xmlns:a16="http://schemas.microsoft.com/office/drawing/2014/main" id="{EF5CA2A1-137A-4070-8F2D-5B7FEF4B01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03004" y="1501745"/>
            <a:ext cx="360000" cy="360000"/>
          </a:xfrm>
          <a:prstGeom prst="rect">
            <a:avLst/>
          </a:prstGeom>
        </p:spPr>
      </p:pic>
      <p:pic>
        <p:nvPicPr>
          <p:cNvPr id="30" name="Graphic 29" descr="Play with solid fill">
            <a:extLst>
              <a:ext uri="{FF2B5EF4-FFF2-40B4-BE49-F238E27FC236}">
                <a16:creationId xmlns:a16="http://schemas.microsoft.com/office/drawing/2014/main" id="{CB9C1F67-03A8-4DBD-82CA-6BAC1F44CF1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03004" y="2414966"/>
            <a:ext cx="360000" cy="360000"/>
          </a:xfrm>
          <a:prstGeom prst="rect">
            <a:avLst/>
          </a:prstGeom>
        </p:spPr>
      </p:pic>
      <p:pic>
        <p:nvPicPr>
          <p:cNvPr id="31" name="Graphic 30" descr="Play with solid fill">
            <a:extLst>
              <a:ext uri="{FF2B5EF4-FFF2-40B4-BE49-F238E27FC236}">
                <a16:creationId xmlns:a16="http://schemas.microsoft.com/office/drawing/2014/main" id="{02A9B8DD-80C5-48F3-BCBE-B65D655A0DE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03004" y="3328187"/>
            <a:ext cx="360000" cy="360000"/>
          </a:xfrm>
          <a:prstGeom prst="rect">
            <a:avLst/>
          </a:prstGeom>
        </p:spPr>
      </p:pic>
      <p:sp>
        <p:nvSpPr>
          <p:cNvPr id="25" name="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5B614E74-77EA-4539-9A7F-23B2AB9D99DB}"/>
              </a:ext>
            </a:extLst>
          </p:cNvPr>
          <p:cNvSpPr/>
          <p:nvPr/>
        </p:nvSpPr>
        <p:spPr>
          <a:xfrm>
            <a:off x="15152667" y="186032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4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140945-1D3D-4C4E-8531-1DE5419B0836}"/>
              </a:ext>
            </a:extLst>
          </p:cNvPr>
          <p:cNvSpPr/>
          <p:nvPr/>
        </p:nvSpPr>
        <p:spPr>
          <a:xfrm>
            <a:off x="10529480" y="876300"/>
            <a:ext cx="2590800" cy="1447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83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12" name="AutoShape 12"/>
          <p:cNvSpPr/>
          <p:nvPr/>
        </p:nvSpPr>
        <p:spPr>
          <a:xfrm>
            <a:off x="-2566752" y="1073312"/>
            <a:ext cx="87780480" cy="4571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04800" y="312162"/>
            <a:ext cx="453254" cy="453254"/>
          </a:xfrm>
          <a:prstGeom prst="rect">
            <a:avLst/>
          </a:prstGeom>
        </p:spPr>
      </p:pic>
      <p:sp>
        <p:nvSpPr>
          <p:cNvPr id="15" name="Rectangle 14">
            <a:hlinkClick r:id="rId7" action="ppaction://hlinksldjump"/>
            <a:extLst>
              <a:ext uri="{FF2B5EF4-FFF2-40B4-BE49-F238E27FC236}">
                <a16:creationId xmlns:a16="http://schemas.microsoft.com/office/drawing/2014/main" id="{1640ED8F-F788-42D6-A033-1692FA405415}"/>
              </a:ext>
            </a:extLst>
          </p:cNvPr>
          <p:cNvSpPr/>
          <p:nvPr/>
        </p:nvSpPr>
        <p:spPr>
          <a:xfrm>
            <a:off x="1244286" y="185509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1</a:t>
            </a:r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6" name="Rectangle 15">
            <a:hlinkClick r:id="rId8" action="ppaction://hlinksldjump"/>
            <a:extLst>
              <a:ext uri="{FF2B5EF4-FFF2-40B4-BE49-F238E27FC236}">
                <a16:creationId xmlns:a16="http://schemas.microsoft.com/office/drawing/2014/main" id="{DA6064C6-DCAD-4867-9C7E-B6DC7CE340C6}"/>
              </a:ext>
            </a:extLst>
          </p:cNvPr>
          <p:cNvSpPr/>
          <p:nvPr/>
        </p:nvSpPr>
        <p:spPr>
          <a:xfrm>
            <a:off x="5880413" y="167027"/>
            <a:ext cx="2590800" cy="7804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7" name="Rectangle 16">
            <a:hlinkClick r:id="rId9" action="ppaction://hlinksldjump"/>
            <a:extLst>
              <a:ext uri="{FF2B5EF4-FFF2-40B4-BE49-F238E27FC236}">
                <a16:creationId xmlns:a16="http://schemas.microsoft.com/office/drawing/2014/main" id="{33F499EC-D7F4-4032-8CD6-D855073B7A9D}"/>
              </a:ext>
            </a:extLst>
          </p:cNvPr>
          <p:cNvSpPr/>
          <p:nvPr/>
        </p:nvSpPr>
        <p:spPr>
          <a:xfrm>
            <a:off x="10516540" y="148545"/>
            <a:ext cx="2590800" cy="79896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3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8" name="Rectangle 17">
            <a:hlinkClick r:id="rId10" action="ppaction://hlinksldjump"/>
            <a:extLst>
              <a:ext uri="{FF2B5EF4-FFF2-40B4-BE49-F238E27FC236}">
                <a16:creationId xmlns:a16="http://schemas.microsoft.com/office/drawing/2014/main" id="{C6999B66-98F1-4124-9001-E9D57A6E79EA}"/>
              </a:ext>
            </a:extLst>
          </p:cNvPr>
          <p:cNvSpPr/>
          <p:nvPr/>
        </p:nvSpPr>
        <p:spPr>
          <a:xfrm>
            <a:off x="15152667" y="130063"/>
            <a:ext cx="2590800" cy="81745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solidFill>
                  <a:schemeClr val="bg1"/>
                </a:solidFill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4</a:t>
            </a:r>
            <a:endParaRPr lang="zh-CN" altLang="en-US" sz="2400" dirty="0">
              <a:solidFill>
                <a:schemeClr val="bg1"/>
              </a:solidFill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12B6E2-33A5-4F56-B2B1-7B057CA0E65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10" y="947514"/>
            <a:ext cx="9010353" cy="90103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12" name="AutoShape 12"/>
          <p:cNvSpPr/>
          <p:nvPr/>
        </p:nvSpPr>
        <p:spPr>
          <a:xfrm>
            <a:off x="-2566752" y="1073312"/>
            <a:ext cx="87780480" cy="4571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04800" y="312162"/>
            <a:ext cx="453254" cy="4532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640ED8F-F788-42D6-A033-1692FA405415}"/>
              </a:ext>
            </a:extLst>
          </p:cNvPr>
          <p:cNvSpPr/>
          <p:nvPr/>
        </p:nvSpPr>
        <p:spPr>
          <a:xfrm>
            <a:off x="1244286" y="185509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1</a:t>
            </a:r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6" name="Rectangle 15">
            <a:hlinkClick r:id="rId7" action="ppaction://hlinksldjump"/>
            <a:extLst>
              <a:ext uri="{FF2B5EF4-FFF2-40B4-BE49-F238E27FC236}">
                <a16:creationId xmlns:a16="http://schemas.microsoft.com/office/drawing/2014/main" id="{DA6064C6-DCAD-4867-9C7E-B6DC7CE340C6}"/>
              </a:ext>
            </a:extLst>
          </p:cNvPr>
          <p:cNvSpPr/>
          <p:nvPr/>
        </p:nvSpPr>
        <p:spPr>
          <a:xfrm>
            <a:off x="5880413" y="167027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7" name="Rectangle 16">
            <a:hlinkClick r:id="rId8" action="ppaction://hlinksldjump"/>
            <a:extLst>
              <a:ext uri="{FF2B5EF4-FFF2-40B4-BE49-F238E27FC236}">
                <a16:creationId xmlns:a16="http://schemas.microsoft.com/office/drawing/2014/main" id="{33F499EC-D7F4-4032-8CD6-D855073B7A9D}"/>
              </a:ext>
            </a:extLst>
          </p:cNvPr>
          <p:cNvSpPr/>
          <p:nvPr/>
        </p:nvSpPr>
        <p:spPr>
          <a:xfrm>
            <a:off x="10516540" y="148545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3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8" name="Rectangle 17">
            <a:hlinkClick r:id="rId9" action="ppaction://hlinksldjump"/>
            <a:extLst>
              <a:ext uri="{FF2B5EF4-FFF2-40B4-BE49-F238E27FC236}">
                <a16:creationId xmlns:a16="http://schemas.microsoft.com/office/drawing/2014/main" id="{C6999B66-98F1-4124-9001-E9D57A6E79EA}"/>
              </a:ext>
            </a:extLst>
          </p:cNvPr>
          <p:cNvSpPr/>
          <p:nvPr/>
        </p:nvSpPr>
        <p:spPr>
          <a:xfrm>
            <a:off x="15152667" y="130063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4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2057FA-2522-4758-A503-7A0A9A4057A5}"/>
              </a:ext>
            </a:extLst>
          </p:cNvPr>
          <p:cNvSpPr/>
          <p:nvPr/>
        </p:nvSpPr>
        <p:spPr>
          <a:xfrm>
            <a:off x="1244286" y="997257"/>
            <a:ext cx="2590800" cy="31521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0" name="Rectangle 19">
            <a:hlinkClick r:id="rId10" action="ppaction://hlinksldjump"/>
            <a:extLst>
              <a:ext uri="{FF2B5EF4-FFF2-40B4-BE49-F238E27FC236}">
                <a16:creationId xmlns:a16="http://schemas.microsoft.com/office/drawing/2014/main" id="{90B8B0E4-1E38-4EED-85BF-BBE32DC7A005}"/>
              </a:ext>
            </a:extLst>
          </p:cNvPr>
          <p:cNvSpPr/>
          <p:nvPr/>
        </p:nvSpPr>
        <p:spPr>
          <a:xfrm>
            <a:off x="1689781" y="1279877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1" name="Rectangle 20">
            <a:hlinkClick r:id="rId11" action="ppaction://hlinksldjump"/>
            <a:extLst>
              <a:ext uri="{FF2B5EF4-FFF2-40B4-BE49-F238E27FC236}">
                <a16:creationId xmlns:a16="http://schemas.microsoft.com/office/drawing/2014/main" id="{4B535D07-123A-47BB-AD14-A2AFDE9D7C3C}"/>
              </a:ext>
            </a:extLst>
          </p:cNvPr>
          <p:cNvSpPr/>
          <p:nvPr/>
        </p:nvSpPr>
        <p:spPr>
          <a:xfrm>
            <a:off x="1689781" y="2192343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2" name="Rectangle 21">
            <a:hlinkClick r:id="rId12" action="ppaction://hlinksldjump"/>
            <a:extLst>
              <a:ext uri="{FF2B5EF4-FFF2-40B4-BE49-F238E27FC236}">
                <a16:creationId xmlns:a16="http://schemas.microsoft.com/office/drawing/2014/main" id="{4B47FBA0-1FFA-4957-8385-98B2A25CAE6D}"/>
              </a:ext>
            </a:extLst>
          </p:cNvPr>
          <p:cNvSpPr/>
          <p:nvPr/>
        </p:nvSpPr>
        <p:spPr>
          <a:xfrm>
            <a:off x="1689781" y="3104809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pic>
        <p:nvPicPr>
          <p:cNvPr id="5" name="Graphic 4" descr="Play with solid fill">
            <a:extLst>
              <a:ext uri="{FF2B5EF4-FFF2-40B4-BE49-F238E27FC236}">
                <a16:creationId xmlns:a16="http://schemas.microsoft.com/office/drawing/2014/main" id="{7ACE7EC6-FB74-415C-B4AD-BEBDB8999D7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17810" y="1501745"/>
            <a:ext cx="360000" cy="360000"/>
          </a:xfrm>
          <a:prstGeom prst="rect">
            <a:avLst/>
          </a:prstGeom>
        </p:spPr>
      </p:pic>
      <p:pic>
        <p:nvPicPr>
          <p:cNvPr id="23" name="Graphic 22" descr="Play with solid fill">
            <a:extLst>
              <a:ext uri="{FF2B5EF4-FFF2-40B4-BE49-F238E27FC236}">
                <a16:creationId xmlns:a16="http://schemas.microsoft.com/office/drawing/2014/main" id="{EFCD72B4-D68E-46E4-8BF0-65C742E13CB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17810" y="2414966"/>
            <a:ext cx="360000" cy="360000"/>
          </a:xfrm>
          <a:prstGeom prst="rect">
            <a:avLst/>
          </a:prstGeom>
        </p:spPr>
      </p:pic>
      <p:pic>
        <p:nvPicPr>
          <p:cNvPr id="24" name="Graphic 23" descr="Play with solid fill">
            <a:extLst>
              <a:ext uri="{FF2B5EF4-FFF2-40B4-BE49-F238E27FC236}">
                <a16:creationId xmlns:a16="http://schemas.microsoft.com/office/drawing/2014/main" id="{1A287065-1836-4E13-ABE4-5B501C540AC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17810" y="3328187"/>
            <a:ext cx="360000" cy="36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CE07161-3C08-4986-A60E-C3E2A164F12E}"/>
              </a:ext>
            </a:extLst>
          </p:cNvPr>
          <p:cNvSpPr/>
          <p:nvPr/>
        </p:nvSpPr>
        <p:spPr>
          <a:xfrm>
            <a:off x="1244286" y="876300"/>
            <a:ext cx="2590800" cy="1447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253788C-BF2B-434C-A860-E5840CF43C09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2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10" y="947514"/>
            <a:ext cx="9010353" cy="901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2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6A74AF9-EBBC-4934-80EA-E3DBDB01F5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10" y="947514"/>
            <a:ext cx="9010353" cy="901035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12" name="AutoShape 12"/>
          <p:cNvSpPr/>
          <p:nvPr/>
        </p:nvSpPr>
        <p:spPr>
          <a:xfrm>
            <a:off x="-2566752" y="1073312"/>
            <a:ext cx="87780480" cy="4571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04800" y="312162"/>
            <a:ext cx="453254" cy="453254"/>
          </a:xfrm>
          <a:prstGeom prst="rect">
            <a:avLst/>
          </a:prstGeom>
        </p:spPr>
      </p:pic>
      <p:sp>
        <p:nvSpPr>
          <p:cNvPr id="15" name="Rectangle 14">
            <a:hlinkClick r:id="rId9" action="ppaction://hlinksldjump"/>
            <a:extLst>
              <a:ext uri="{FF2B5EF4-FFF2-40B4-BE49-F238E27FC236}">
                <a16:creationId xmlns:a16="http://schemas.microsoft.com/office/drawing/2014/main" id="{1640ED8F-F788-42D6-A033-1692FA405415}"/>
              </a:ext>
            </a:extLst>
          </p:cNvPr>
          <p:cNvSpPr/>
          <p:nvPr/>
        </p:nvSpPr>
        <p:spPr>
          <a:xfrm>
            <a:off x="1244286" y="185509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1</a:t>
            </a:r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6064C6-DCAD-4867-9C7E-B6DC7CE340C6}"/>
              </a:ext>
            </a:extLst>
          </p:cNvPr>
          <p:cNvSpPr/>
          <p:nvPr/>
        </p:nvSpPr>
        <p:spPr>
          <a:xfrm>
            <a:off x="5880413" y="167027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54ECE7-EC46-43E9-8C84-62EB5DCBACF1}"/>
              </a:ext>
            </a:extLst>
          </p:cNvPr>
          <p:cNvSpPr/>
          <p:nvPr/>
        </p:nvSpPr>
        <p:spPr>
          <a:xfrm>
            <a:off x="5880413" y="997257"/>
            <a:ext cx="2590800" cy="31521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36" name="Rectangle 35">
            <a:hlinkClick r:id="rId10" action="ppaction://hlinksldjump"/>
            <a:extLst>
              <a:ext uri="{FF2B5EF4-FFF2-40B4-BE49-F238E27FC236}">
                <a16:creationId xmlns:a16="http://schemas.microsoft.com/office/drawing/2014/main" id="{401351B6-97B4-447C-97C8-658199FD5224}"/>
              </a:ext>
            </a:extLst>
          </p:cNvPr>
          <p:cNvSpPr/>
          <p:nvPr/>
        </p:nvSpPr>
        <p:spPr>
          <a:xfrm>
            <a:off x="6325908" y="1279877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37" name="Rectangle 36">
            <a:hlinkClick r:id="rId11" action="ppaction://hlinksldjump"/>
            <a:extLst>
              <a:ext uri="{FF2B5EF4-FFF2-40B4-BE49-F238E27FC236}">
                <a16:creationId xmlns:a16="http://schemas.microsoft.com/office/drawing/2014/main" id="{1D1B1D90-EF2D-409E-8610-191A42543F37}"/>
              </a:ext>
            </a:extLst>
          </p:cNvPr>
          <p:cNvSpPr/>
          <p:nvPr/>
        </p:nvSpPr>
        <p:spPr>
          <a:xfrm>
            <a:off x="6325908" y="2192343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38" name="Rectangle 37">
            <a:hlinkClick r:id="rId12" action="ppaction://hlinksldjump"/>
            <a:extLst>
              <a:ext uri="{FF2B5EF4-FFF2-40B4-BE49-F238E27FC236}">
                <a16:creationId xmlns:a16="http://schemas.microsoft.com/office/drawing/2014/main" id="{89BB583A-41A2-4106-A1C5-3ACB21958688}"/>
              </a:ext>
            </a:extLst>
          </p:cNvPr>
          <p:cNvSpPr/>
          <p:nvPr/>
        </p:nvSpPr>
        <p:spPr>
          <a:xfrm>
            <a:off x="6325908" y="3104809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pic>
        <p:nvPicPr>
          <p:cNvPr id="39" name="Graphic 38" descr="Play with solid fill">
            <a:extLst>
              <a:ext uri="{FF2B5EF4-FFF2-40B4-BE49-F238E27FC236}">
                <a16:creationId xmlns:a16="http://schemas.microsoft.com/office/drawing/2014/main" id="{A2F0B7B5-5FF6-414C-9B4D-9B20E69D4C8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53937" y="1501745"/>
            <a:ext cx="360000" cy="360000"/>
          </a:xfrm>
          <a:prstGeom prst="rect">
            <a:avLst/>
          </a:prstGeom>
        </p:spPr>
      </p:pic>
      <p:pic>
        <p:nvPicPr>
          <p:cNvPr id="40" name="Graphic 39" descr="Play with solid fill">
            <a:extLst>
              <a:ext uri="{FF2B5EF4-FFF2-40B4-BE49-F238E27FC236}">
                <a16:creationId xmlns:a16="http://schemas.microsoft.com/office/drawing/2014/main" id="{0AC693E9-108F-4C6A-A8FE-BA0B90C2A0A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53937" y="2414966"/>
            <a:ext cx="360000" cy="360000"/>
          </a:xfrm>
          <a:prstGeom prst="rect">
            <a:avLst/>
          </a:prstGeom>
        </p:spPr>
      </p:pic>
      <p:pic>
        <p:nvPicPr>
          <p:cNvPr id="41" name="Graphic 40" descr="Play with solid fill">
            <a:extLst>
              <a:ext uri="{FF2B5EF4-FFF2-40B4-BE49-F238E27FC236}">
                <a16:creationId xmlns:a16="http://schemas.microsoft.com/office/drawing/2014/main" id="{07DDEDB7-9C2F-46B4-8117-45A95867320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53937" y="3328187"/>
            <a:ext cx="360000" cy="360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4AF8F24-0764-4B8F-A691-ED443723938E}"/>
              </a:ext>
            </a:extLst>
          </p:cNvPr>
          <p:cNvSpPr/>
          <p:nvPr/>
        </p:nvSpPr>
        <p:spPr>
          <a:xfrm>
            <a:off x="5880413" y="876300"/>
            <a:ext cx="2590800" cy="1447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42" name="Rectangle 41">
            <a:hlinkClick r:id="rId16" action="ppaction://hlinksldjump"/>
            <a:extLst>
              <a:ext uri="{FF2B5EF4-FFF2-40B4-BE49-F238E27FC236}">
                <a16:creationId xmlns:a16="http://schemas.microsoft.com/office/drawing/2014/main" id="{88E45350-24CD-4C69-8CEC-D0399924E1FF}"/>
              </a:ext>
            </a:extLst>
          </p:cNvPr>
          <p:cNvSpPr/>
          <p:nvPr/>
        </p:nvSpPr>
        <p:spPr>
          <a:xfrm>
            <a:off x="10516540" y="185509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3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43" name="Rectangle 42">
            <a:hlinkClick r:id="rId17" action="ppaction://hlinksldjump"/>
            <a:extLst>
              <a:ext uri="{FF2B5EF4-FFF2-40B4-BE49-F238E27FC236}">
                <a16:creationId xmlns:a16="http://schemas.microsoft.com/office/drawing/2014/main" id="{135C9C7E-4D76-40FB-B216-E155EC78BE5B}"/>
              </a:ext>
            </a:extLst>
          </p:cNvPr>
          <p:cNvSpPr/>
          <p:nvPr/>
        </p:nvSpPr>
        <p:spPr>
          <a:xfrm>
            <a:off x="15152667" y="167027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4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782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4353421-BCF7-4020-9ACA-C75E9872CC2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10" y="947514"/>
            <a:ext cx="9010353" cy="901035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12" name="AutoShape 12"/>
          <p:cNvSpPr/>
          <p:nvPr/>
        </p:nvSpPr>
        <p:spPr>
          <a:xfrm>
            <a:off x="-2566752" y="1073312"/>
            <a:ext cx="87780480" cy="4571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04800" y="312162"/>
            <a:ext cx="453254" cy="453254"/>
          </a:xfrm>
          <a:prstGeom prst="rect">
            <a:avLst/>
          </a:prstGeom>
        </p:spPr>
      </p:pic>
      <p:sp>
        <p:nvSpPr>
          <p:cNvPr id="15" name="Rectangle 14">
            <a:hlinkClick r:id="rId9" action="ppaction://hlinksldjump"/>
            <a:extLst>
              <a:ext uri="{FF2B5EF4-FFF2-40B4-BE49-F238E27FC236}">
                <a16:creationId xmlns:a16="http://schemas.microsoft.com/office/drawing/2014/main" id="{1640ED8F-F788-42D6-A033-1692FA405415}"/>
              </a:ext>
            </a:extLst>
          </p:cNvPr>
          <p:cNvSpPr/>
          <p:nvPr/>
        </p:nvSpPr>
        <p:spPr>
          <a:xfrm>
            <a:off x="1244286" y="185509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1</a:t>
            </a:r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6" name="Rectangle 15">
            <a:hlinkClick r:id="rId10" action="ppaction://hlinksldjump"/>
            <a:extLst>
              <a:ext uri="{FF2B5EF4-FFF2-40B4-BE49-F238E27FC236}">
                <a16:creationId xmlns:a16="http://schemas.microsoft.com/office/drawing/2014/main" id="{DA6064C6-DCAD-4867-9C7E-B6DC7CE340C6}"/>
              </a:ext>
            </a:extLst>
          </p:cNvPr>
          <p:cNvSpPr/>
          <p:nvPr/>
        </p:nvSpPr>
        <p:spPr>
          <a:xfrm>
            <a:off x="5880413" y="167027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499EC-D7F4-4032-8CD6-D855073B7A9D}"/>
              </a:ext>
            </a:extLst>
          </p:cNvPr>
          <p:cNvSpPr/>
          <p:nvPr/>
        </p:nvSpPr>
        <p:spPr>
          <a:xfrm>
            <a:off x="10516540" y="148545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3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8" name="Rectangle 17">
            <a:hlinkClick r:id="rId11" action="ppaction://hlinksldjump"/>
            <a:extLst>
              <a:ext uri="{FF2B5EF4-FFF2-40B4-BE49-F238E27FC236}">
                <a16:creationId xmlns:a16="http://schemas.microsoft.com/office/drawing/2014/main" id="{C6999B66-98F1-4124-9001-E9D57A6E79EA}"/>
              </a:ext>
            </a:extLst>
          </p:cNvPr>
          <p:cNvSpPr/>
          <p:nvPr/>
        </p:nvSpPr>
        <p:spPr>
          <a:xfrm>
            <a:off x="15152667" y="188365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4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9EE9E8-F8FB-4590-A9DF-CFEC7A3640D4}"/>
              </a:ext>
            </a:extLst>
          </p:cNvPr>
          <p:cNvSpPr/>
          <p:nvPr/>
        </p:nvSpPr>
        <p:spPr>
          <a:xfrm>
            <a:off x="10516540" y="993975"/>
            <a:ext cx="2590800" cy="31521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1" name="Rectangle 20">
            <a:hlinkClick r:id="rId12" action="ppaction://hlinksldjump"/>
            <a:extLst>
              <a:ext uri="{FF2B5EF4-FFF2-40B4-BE49-F238E27FC236}">
                <a16:creationId xmlns:a16="http://schemas.microsoft.com/office/drawing/2014/main" id="{D61F1587-EF55-45E5-9F6A-208439597E07}"/>
              </a:ext>
            </a:extLst>
          </p:cNvPr>
          <p:cNvSpPr/>
          <p:nvPr/>
        </p:nvSpPr>
        <p:spPr>
          <a:xfrm>
            <a:off x="10962035" y="1276595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2" name="Rectangle 21">
            <a:hlinkClick r:id="rId13" action="ppaction://hlinksldjump"/>
            <a:extLst>
              <a:ext uri="{FF2B5EF4-FFF2-40B4-BE49-F238E27FC236}">
                <a16:creationId xmlns:a16="http://schemas.microsoft.com/office/drawing/2014/main" id="{C785F5B4-0B03-49DF-8A8F-490B18493142}"/>
              </a:ext>
            </a:extLst>
          </p:cNvPr>
          <p:cNvSpPr/>
          <p:nvPr/>
        </p:nvSpPr>
        <p:spPr>
          <a:xfrm>
            <a:off x="10962035" y="2189061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8" name="Rectangle 27">
            <a:hlinkClick r:id="rId14" action="ppaction://hlinksldjump"/>
            <a:extLst>
              <a:ext uri="{FF2B5EF4-FFF2-40B4-BE49-F238E27FC236}">
                <a16:creationId xmlns:a16="http://schemas.microsoft.com/office/drawing/2014/main" id="{E76B6841-86F1-4DD1-95FD-CAEA22B9FEAB}"/>
              </a:ext>
            </a:extLst>
          </p:cNvPr>
          <p:cNvSpPr/>
          <p:nvPr/>
        </p:nvSpPr>
        <p:spPr>
          <a:xfrm>
            <a:off x="10962035" y="3101527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pic>
        <p:nvPicPr>
          <p:cNvPr id="29" name="Graphic 28" descr="Play with solid fill">
            <a:extLst>
              <a:ext uri="{FF2B5EF4-FFF2-40B4-BE49-F238E27FC236}">
                <a16:creationId xmlns:a16="http://schemas.microsoft.com/office/drawing/2014/main" id="{EF5CA2A1-137A-4070-8F2D-5B7FEF4B01F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090064" y="1498463"/>
            <a:ext cx="360000" cy="360000"/>
          </a:xfrm>
          <a:prstGeom prst="rect">
            <a:avLst/>
          </a:prstGeom>
        </p:spPr>
      </p:pic>
      <p:pic>
        <p:nvPicPr>
          <p:cNvPr id="30" name="Graphic 29" descr="Play with solid fill">
            <a:extLst>
              <a:ext uri="{FF2B5EF4-FFF2-40B4-BE49-F238E27FC236}">
                <a16:creationId xmlns:a16="http://schemas.microsoft.com/office/drawing/2014/main" id="{CB9C1F67-03A8-4DBD-82CA-6BAC1F44CF1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090064" y="2411684"/>
            <a:ext cx="360000" cy="360000"/>
          </a:xfrm>
          <a:prstGeom prst="rect">
            <a:avLst/>
          </a:prstGeom>
        </p:spPr>
      </p:pic>
      <p:pic>
        <p:nvPicPr>
          <p:cNvPr id="31" name="Graphic 30" descr="Play with solid fill">
            <a:extLst>
              <a:ext uri="{FF2B5EF4-FFF2-40B4-BE49-F238E27FC236}">
                <a16:creationId xmlns:a16="http://schemas.microsoft.com/office/drawing/2014/main" id="{02A9B8DD-80C5-48F3-BCBE-B65D655A0DE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090064" y="3324905"/>
            <a:ext cx="360000" cy="360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D140945-1D3D-4C4E-8531-1DE5419B0836}"/>
              </a:ext>
            </a:extLst>
          </p:cNvPr>
          <p:cNvSpPr/>
          <p:nvPr/>
        </p:nvSpPr>
        <p:spPr>
          <a:xfrm>
            <a:off x="10516540" y="873018"/>
            <a:ext cx="2590800" cy="1447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281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12" name="AutoShape 12"/>
          <p:cNvSpPr/>
          <p:nvPr/>
        </p:nvSpPr>
        <p:spPr>
          <a:xfrm>
            <a:off x="-2566752" y="1073312"/>
            <a:ext cx="87780480" cy="4571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04800" y="312162"/>
            <a:ext cx="453254" cy="453254"/>
          </a:xfrm>
          <a:prstGeom prst="rect">
            <a:avLst/>
          </a:prstGeom>
        </p:spPr>
      </p:pic>
      <p:sp>
        <p:nvSpPr>
          <p:cNvPr id="15" name="Rectangle 14">
            <a:hlinkClick r:id="rId7" action="ppaction://hlinksldjump"/>
            <a:extLst>
              <a:ext uri="{FF2B5EF4-FFF2-40B4-BE49-F238E27FC236}">
                <a16:creationId xmlns:a16="http://schemas.microsoft.com/office/drawing/2014/main" id="{1640ED8F-F788-42D6-A033-1692FA405415}"/>
              </a:ext>
            </a:extLst>
          </p:cNvPr>
          <p:cNvSpPr/>
          <p:nvPr/>
        </p:nvSpPr>
        <p:spPr>
          <a:xfrm>
            <a:off x="1244286" y="185509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1</a:t>
            </a:r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6" name="Rectangle 15">
            <a:hlinkClick r:id="rId8" action="ppaction://hlinksldjump"/>
            <a:extLst>
              <a:ext uri="{FF2B5EF4-FFF2-40B4-BE49-F238E27FC236}">
                <a16:creationId xmlns:a16="http://schemas.microsoft.com/office/drawing/2014/main" id="{DA6064C6-DCAD-4867-9C7E-B6DC7CE340C6}"/>
              </a:ext>
            </a:extLst>
          </p:cNvPr>
          <p:cNvSpPr/>
          <p:nvPr/>
        </p:nvSpPr>
        <p:spPr>
          <a:xfrm>
            <a:off x="5880413" y="167027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7" name="Rectangle 16">
            <a:hlinkClick r:id="rId9" action="ppaction://hlinksldjump"/>
            <a:extLst>
              <a:ext uri="{FF2B5EF4-FFF2-40B4-BE49-F238E27FC236}">
                <a16:creationId xmlns:a16="http://schemas.microsoft.com/office/drawing/2014/main" id="{33F499EC-D7F4-4032-8CD6-D855073B7A9D}"/>
              </a:ext>
            </a:extLst>
          </p:cNvPr>
          <p:cNvSpPr/>
          <p:nvPr/>
        </p:nvSpPr>
        <p:spPr>
          <a:xfrm>
            <a:off x="10516540" y="185509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3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999B66-98F1-4124-9001-E9D57A6E79EA}"/>
              </a:ext>
            </a:extLst>
          </p:cNvPr>
          <p:cNvSpPr/>
          <p:nvPr/>
        </p:nvSpPr>
        <p:spPr>
          <a:xfrm>
            <a:off x="15152667" y="130063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4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0BCAA1-1405-47E6-8FCF-A361D435A365}"/>
              </a:ext>
            </a:extLst>
          </p:cNvPr>
          <p:cNvSpPr/>
          <p:nvPr/>
        </p:nvSpPr>
        <p:spPr>
          <a:xfrm>
            <a:off x="15152667" y="997257"/>
            <a:ext cx="2590800" cy="31521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1" name="Rectangle 20">
            <a:hlinkClick r:id="" action="ppaction://noaction"/>
            <a:extLst>
              <a:ext uri="{FF2B5EF4-FFF2-40B4-BE49-F238E27FC236}">
                <a16:creationId xmlns:a16="http://schemas.microsoft.com/office/drawing/2014/main" id="{590F0360-E63B-4323-AFCD-993AB29B3FF0}"/>
              </a:ext>
            </a:extLst>
          </p:cNvPr>
          <p:cNvSpPr/>
          <p:nvPr/>
        </p:nvSpPr>
        <p:spPr>
          <a:xfrm>
            <a:off x="15598162" y="1279877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2" name="Rectangle 21">
            <a:hlinkClick r:id="" action="ppaction://noaction"/>
            <a:extLst>
              <a:ext uri="{FF2B5EF4-FFF2-40B4-BE49-F238E27FC236}">
                <a16:creationId xmlns:a16="http://schemas.microsoft.com/office/drawing/2014/main" id="{8BA4810C-DA37-433D-B523-9404E1A11B51}"/>
              </a:ext>
            </a:extLst>
          </p:cNvPr>
          <p:cNvSpPr/>
          <p:nvPr/>
        </p:nvSpPr>
        <p:spPr>
          <a:xfrm>
            <a:off x="15598162" y="2192343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8" name="Rectangle 27">
            <a:hlinkClick r:id="" action="ppaction://noaction"/>
            <a:extLst>
              <a:ext uri="{FF2B5EF4-FFF2-40B4-BE49-F238E27FC236}">
                <a16:creationId xmlns:a16="http://schemas.microsoft.com/office/drawing/2014/main" id="{F2402A94-D736-498E-B94F-1491CA8C65EB}"/>
              </a:ext>
            </a:extLst>
          </p:cNvPr>
          <p:cNvSpPr/>
          <p:nvPr/>
        </p:nvSpPr>
        <p:spPr>
          <a:xfrm>
            <a:off x="15598162" y="3104809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pic>
        <p:nvPicPr>
          <p:cNvPr id="29" name="Graphic 28" descr="Play with solid fill">
            <a:extLst>
              <a:ext uri="{FF2B5EF4-FFF2-40B4-BE49-F238E27FC236}">
                <a16:creationId xmlns:a16="http://schemas.microsoft.com/office/drawing/2014/main" id="{CE85123E-B342-414D-B6E3-A63E1C0D1C0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726191" y="1501745"/>
            <a:ext cx="360000" cy="360000"/>
          </a:xfrm>
          <a:prstGeom prst="rect">
            <a:avLst/>
          </a:prstGeom>
        </p:spPr>
      </p:pic>
      <p:pic>
        <p:nvPicPr>
          <p:cNvPr id="30" name="Graphic 29" descr="Play with solid fill">
            <a:extLst>
              <a:ext uri="{FF2B5EF4-FFF2-40B4-BE49-F238E27FC236}">
                <a16:creationId xmlns:a16="http://schemas.microsoft.com/office/drawing/2014/main" id="{476E3119-F30F-4411-8C1F-6A92396F554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726191" y="2414966"/>
            <a:ext cx="360000" cy="360000"/>
          </a:xfrm>
          <a:prstGeom prst="rect">
            <a:avLst/>
          </a:prstGeom>
        </p:spPr>
      </p:pic>
      <p:pic>
        <p:nvPicPr>
          <p:cNvPr id="31" name="Graphic 30" descr="Play with solid fill">
            <a:extLst>
              <a:ext uri="{FF2B5EF4-FFF2-40B4-BE49-F238E27FC236}">
                <a16:creationId xmlns:a16="http://schemas.microsoft.com/office/drawing/2014/main" id="{B60A03E5-0F73-4964-9E1B-55F278ACA8B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726191" y="3328187"/>
            <a:ext cx="360000" cy="360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715C889-8034-44B3-8432-0766BD8A39DD}"/>
              </a:ext>
            </a:extLst>
          </p:cNvPr>
          <p:cNvSpPr/>
          <p:nvPr/>
        </p:nvSpPr>
        <p:spPr>
          <a:xfrm>
            <a:off x="15152667" y="876300"/>
            <a:ext cx="2590800" cy="1447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6A22B5D-E98B-4709-A76B-4F4B40668AF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10" y="947514"/>
            <a:ext cx="9010353" cy="901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3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ntage bike parked on country road at sunset">
            <a:hlinkClick r:id="rId3" action="ppaction://hlinksldjump"/>
            <a:extLst>
              <a:ext uri="{FF2B5EF4-FFF2-40B4-BE49-F238E27FC236}">
                <a16:creationId xmlns:a16="http://schemas.microsoft.com/office/drawing/2014/main" id="{A3975FA6-9B61-4F41-A665-8981331A6F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05"/>
          <a:stretch/>
        </p:blipFill>
        <p:spPr>
          <a:xfrm>
            <a:off x="0" y="1104900"/>
            <a:ext cx="18288000" cy="9182100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>
            <a:off x="-2566752" y="1073312"/>
            <a:ext cx="87780480" cy="4571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04800" y="312162"/>
            <a:ext cx="453254" cy="4532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640ED8F-F788-42D6-A033-1692FA405415}"/>
              </a:ext>
            </a:extLst>
          </p:cNvPr>
          <p:cNvSpPr/>
          <p:nvPr/>
        </p:nvSpPr>
        <p:spPr>
          <a:xfrm>
            <a:off x="1244286" y="185509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1</a:t>
            </a:r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6" name="Rectangle 15">
            <a:hlinkClick r:id="rId7" action="ppaction://hlinksldjump"/>
            <a:extLst>
              <a:ext uri="{FF2B5EF4-FFF2-40B4-BE49-F238E27FC236}">
                <a16:creationId xmlns:a16="http://schemas.microsoft.com/office/drawing/2014/main" id="{DA6064C6-DCAD-4867-9C7E-B6DC7CE340C6}"/>
              </a:ext>
            </a:extLst>
          </p:cNvPr>
          <p:cNvSpPr/>
          <p:nvPr/>
        </p:nvSpPr>
        <p:spPr>
          <a:xfrm>
            <a:off x="5880413" y="167027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7" name="Rectangle 16">
            <a:hlinkClick r:id="rId8" action="ppaction://hlinksldjump"/>
            <a:extLst>
              <a:ext uri="{FF2B5EF4-FFF2-40B4-BE49-F238E27FC236}">
                <a16:creationId xmlns:a16="http://schemas.microsoft.com/office/drawing/2014/main" id="{33F499EC-D7F4-4032-8CD6-D855073B7A9D}"/>
              </a:ext>
            </a:extLst>
          </p:cNvPr>
          <p:cNvSpPr/>
          <p:nvPr/>
        </p:nvSpPr>
        <p:spPr>
          <a:xfrm>
            <a:off x="10516540" y="203991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3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8" name="Rectangle 17">
            <a:hlinkClick r:id="rId9" action="ppaction://hlinksldjump"/>
            <a:extLst>
              <a:ext uri="{FF2B5EF4-FFF2-40B4-BE49-F238E27FC236}">
                <a16:creationId xmlns:a16="http://schemas.microsoft.com/office/drawing/2014/main" id="{C6999B66-98F1-4124-9001-E9D57A6E79EA}"/>
              </a:ext>
            </a:extLst>
          </p:cNvPr>
          <p:cNvSpPr/>
          <p:nvPr/>
        </p:nvSpPr>
        <p:spPr>
          <a:xfrm>
            <a:off x="15152667" y="185509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4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2057FA-2522-4758-A503-7A0A9A4057A5}"/>
              </a:ext>
            </a:extLst>
          </p:cNvPr>
          <p:cNvSpPr/>
          <p:nvPr/>
        </p:nvSpPr>
        <p:spPr>
          <a:xfrm>
            <a:off x="1244286" y="997257"/>
            <a:ext cx="2590800" cy="31521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B8B0E4-1E38-4EED-85BF-BBE32DC7A005}"/>
              </a:ext>
            </a:extLst>
          </p:cNvPr>
          <p:cNvSpPr/>
          <p:nvPr/>
        </p:nvSpPr>
        <p:spPr>
          <a:xfrm>
            <a:off x="1689781" y="1279877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1" name="Rectangle 20">
            <a:hlinkClick r:id="rId10" action="ppaction://hlinksldjump"/>
            <a:extLst>
              <a:ext uri="{FF2B5EF4-FFF2-40B4-BE49-F238E27FC236}">
                <a16:creationId xmlns:a16="http://schemas.microsoft.com/office/drawing/2014/main" id="{4B535D07-123A-47BB-AD14-A2AFDE9D7C3C}"/>
              </a:ext>
            </a:extLst>
          </p:cNvPr>
          <p:cNvSpPr/>
          <p:nvPr/>
        </p:nvSpPr>
        <p:spPr>
          <a:xfrm>
            <a:off x="1689781" y="2192343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2" name="Rectangle 21">
            <a:hlinkClick r:id="rId11" action="ppaction://hlinksldjump"/>
            <a:extLst>
              <a:ext uri="{FF2B5EF4-FFF2-40B4-BE49-F238E27FC236}">
                <a16:creationId xmlns:a16="http://schemas.microsoft.com/office/drawing/2014/main" id="{4B47FBA0-1FFA-4957-8385-98B2A25CAE6D}"/>
              </a:ext>
            </a:extLst>
          </p:cNvPr>
          <p:cNvSpPr/>
          <p:nvPr/>
        </p:nvSpPr>
        <p:spPr>
          <a:xfrm>
            <a:off x="1689781" y="3104809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pic>
        <p:nvPicPr>
          <p:cNvPr id="5" name="Graphic 4" descr="Play with solid fill">
            <a:extLst>
              <a:ext uri="{FF2B5EF4-FFF2-40B4-BE49-F238E27FC236}">
                <a16:creationId xmlns:a16="http://schemas.microsoft.com/office/drawing/2014/main" id="{7ACE7EC6-FB74-415C-B4AD-BEBDB8999D7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7810" y="1501745"/>
            <a:ext cx="360000" cy="360000"/>
          </a:xfrm>
          <a:prstGeom prst="rect">
            <a:avLst/>
          </a:prstGeom>
        </p:spPr>
      </p:pic>
      <p:pic>
        <p:nvPicPr>
          <p:cNvPr id="23" name="Graphic 22" descr="Play with solid fill">
            <a:extLst>
              <a:ext uri="{FF2B5EF4-FFF2-40B4-BE49-F238E27FC236}">
                <a16:creationId xmlns:a16="http://schemas.microsoft.com/office/drawing/2014/main" id="{EFCD72B4-D68E-46E4-8BF0-65C742E13CB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17810" y="2414966"/>
            <a:ext cx="360000" cy="360000"/>
          </a:xfrm>
          <a:prstGeom prst="rect">
            <a:avLst/>
          </a:prstGeom>
        </p:spPr>
      </p:pic>
      <p:pic>
        <p:nvPicPr>
          <p:cNvPr id="24" name="Graphic 23" descr="Play with solid fill">
            <a:extLst>
              <a:ext uri="{FF2B5EF4-FFF2-40B4-BE49-F238E27FC236}">
                <a16:creationId xmlns:a16="http://schemas.microsoft.com/office/drawing/2014/main" id="{1A287065-1836-4E13-ABE4-5B501C540AC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17810" y="3328187"/>
            <a:ext cx="360000" cy="36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CE07161-3C08-4986-A60E-C3E2A164F12E}"/>
              </a:ext>
            </a:extLst>
          </p:cNvPr>
          <p:cNvSpPr/>
          <p:nvPr/>
        </p:nvSpPr>
        <p:spPr>
          <a:xfrm>
            <a:off x="1244286" y="876300"/>
            <a:ext cx="2590800" cy="1447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743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gital balance scale using circles">
            <a:hlinkClick r:id="rId3" action="ppaction://hlinksldjump"/>
            <a:extLst>
              <a:ext uri="{FF2B5EF4-FFF2-40B4-BE49-F238E27FC236}">
                <a16:creationId xmlns:a16="http://schemas.microsoft.com/office/drawing/2014/main" id="{27A143C2-4859-451F-91BE-2A6D754321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4"/>
          <a:stretch/>
        </p:blipFill>
        <p:spPr>
          <a:xfrm>
            <a:off x="30115" y="1104900"/>
            <a:ext cx="18257885" cy="9182100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>
            <a:off x="-2566752" y="1073312"/>
            <a:ext cx="87780480" cy="4571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04800" y="312162"/>
            <a:ext cx="453254" cy="4532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640ED8F-F788-42D6-A033-1692FA405415}"/>
              </a:ext>
            </a:extLst>
          </p:cNvPr>
          <p:cNvSpPr/>
          <p:nvPr/>
        </p:nvSpPr>
        <p:spPr>
          <a:xfrm>
            <a:off x="1244286" y="185509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1</a:t>
            </a:r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6" name="Rectangle 15">
            <a:hlinkClick r:id="rId7" action="ppaction://hlinksldjump"/>
            <a:extLst>
              <a:ext uri="{FF2B5EF4-FFF2-40B4-BE49-F238E27FC236}">
                <a16:creationId xmlns:a16="http://schemas.microsoft.com/office/drawing/2014/main" id="{DA6064C6-DCAD-4867-9C7E-B6DC7CE340C6}"/>
              </a:ext>
            </a:extLst>
          </p:cNvPr>
          <p:cNvSpPr/>
          <p:nvPr/>
        </p:nvSpPr>
        <p:spPr>
          <a:xfrm>
            <a:off x="5880413" y="167027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7" name="Rectangle 16">
            <a:hlinkClick r:id="rId8" action="ppaction://hlinksldjump"/>
            <a:extLst>
              <a:ext uri="{FF2B5EF4-FFF2-40B4-BE49-F238E27FC236}">
                <a16:creationId xmlns:a16="http://schemas.microsoft.com/office/drawing/2014/main" id="{33F499EC-D7F4-4032-8CD6-D855073B7A9D}"/>
              </a:ext>
            </a:extLst>
          </p:cNvPr>
          <p:cNvSpPr/>
          <p:nvPr/>
        </p:nvSpPr>
        <p:spPr>
          <a:xfrm>
            <a:off x="10516540" y="185509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3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8" name="Rectangle 17">
            <a:hlinkClick r:id="rId9" action="ppaction://hlinksldjump"/>
            <a:extLst>
              <a:ext uri="{FF2B5EF4-FFF2-40B4-BE49-F238E27FC236}">
                <a16:creationId xmlns:a16="http://schemas.microsoft.com/office/drawing/2014/main" id="{C6999B66-98F1-4124-9001-E9D57A6E79EA}"/>
              </a:ext>
            </a:extLst>
          </p:cNvPr>
          <p:cNvSpPr/>
          <p:nvPr/>
        </p:nvSpPr>
        <p:spPr>
          <a:xfrm>
            <a:off x="15152667" y="167027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4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2057FA-2522-4758-A503-7A0A9A4057A5}"/>
              </a:ext>
            </a:extLst>
          </p:cNvPr>
          <p:cNvSpPr/>
          <p:nvPr/>
        </p:nvSpPr>
        <p:spPr>
          <a:xfrm>
            <a:off x="1244286" y="997257"/>
            <a:ext cx="2590800" cy="31521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0" name="Rectangle 19">
            <a:hlinkClick r:id="rId10" action="ppaction://hlinksldjump"/>
            <a:extLst>
              <a:ext uri="{FF2B5EF4-FFF2-40B4-BE49-F238E27FC236}">
                <a16:creationId xmlns:a16="http://schemas.microsoft.com/office/drawing/2014/main" id="{90B8B0E4-1E38-4EED-85BF-BBE32DC7A005}"/>
              </a:ext>
            </a:extLst>
          </p:cNvPr>
          <p:cNvSpPr/>
          <p:nvPr/>
        </p:nvSpPr>
        <p:spPr>
          <a:xfrm>
            <a:off x="1689781" y="1279877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535D07-123A-47BB-AD14-A2AFDE9D7C3C}"/>
              </a:ext>
            </a:extLst>
          </p:cNvPr>
          <p:cNvSpPr/>
          <p:nvPr/>
        </p:nvSpPr>
        <p:spPr>
          <a:xfrm>
            <a:off x="1689781" y="2192343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2" name="Rectangle 21">
            <a:hlinkClick r:id="rId11" action="ppaction://hlinksldjump"/>
            <a:extLst>
              <a:ext uri="{FF2B5EF4-FFF2-40B4-BE49-F238E27FC236}">
                <a16:creationId xmlns:a16="http://schemas.microsoft.com/office/drawing/2014/main" id="{4B47FBA0-1FFA-4957-8385-98B2A25CAE6D}"/>
              </a:ext>
            </a:extLst>
          </p:cNvPr>
          <p:cNvSpPr/>
          <p:nvPr/>
        </p:nvSpPr>
        <p:spPr>
          <a:xfrm>
            <a:off x="1689781" y="3104809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pic>
        <p:nvPicPr>
          <p:cNvPr id="5" name="Graphic 4" descr="Play with solid fill">
            <a:extLst>
              <a:ext uri="{FF2B5EF4-FFF2-40B4-BE49-F238E27FC236}">
                <a16:creationId xmlns:a16="http://schemas.microsoft.com/office/drawing/2014/main" id="{7ACE7EC6-FB74-415C-B4AD-BEBDB8999D7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7810" y="1501745"/>
            <a:ext cx="360000" cy="360000"/>
          </a:xfrm>
          <a:prstGeom prst="rect">
            <a:avLst/>
          </a:prstGeom>
        </p:spPr>
      </p:pic>
      <p:pic>
        <p:nvPicPr>
          <p:cNvPr id="23" name="Graphic 22" descr="Play with solid fill">
            <a:extLst>
              <a:ext uri="{FF2B5EF4-FFF2-40B4-BE49-F238E27FC236}">
                <a16:creationId xmlns:a16="http://schemas.microsoft.com/office/drawing/2014/main" id="{EFCD72B4-D68E-46E4-8BF0-65C742E13CB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17810" y="2414966"/>
            <a:ext cx="360000" cy="360000"/>
          </a:xfrm>
          <a:prstGeom prst="rect">
            <a:avLst/>
          </a:prstGeom>
        </p:spPr>
      </p:pic>
      <p:pic>
        <p:nvPicPr>
          <p:cNvPr id="24" name="Graphic 23" descr="Play with solid fill">
            <a:extLst>
              <a:ext uri="{FF2B5EF4-FFF2-40B4-BE49-F238E27FC236}">
                <a16:creationId xmlns:a16="http://schemas.microsoft.com/office/drawing/2014/main" id="{1A287065-1836-4E13-ABE4-5B501C540AC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7810" y="3328187"/>
            <a:ext cx="360000" cy="36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CE07161-3C08-4986-A60E-C3E2A164F12E}"/>
              </a:ext>
            </a:extLst>
          </p:cNvPr>
          <p:cNvSpPr/>
          <p:nvPr/>
        </p:nvSpPr>
        <p:spPr>
          <a:xfrm>
            <a:off x="1244286" y="876300"/>
            <a:ext cx="2590800" cy="1447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807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e flowers">
            <a:hlinkClick r:id="rId3" action="ppaction://hlinksldjump"/>
            <a:extLst>
              <a:ext uri="{FF2B5EF4-FFF2-40B4-BE49-F238E27FC236}">
                <a16:creationId xmlns:a16="http://schemas.microsoft.com/office/drawing/2014/main" id="{CDD7BE76-C876-46A2-AF40-341E28CC3A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78"/>
          <a:stretch/>
        </p:blipFill>
        <p:spPr>
          <a:xfrm>
            <a:off x="1424" y="1129326"/>
            <a:ext cx="18286576" cy="9157674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>
            <a:off x="-2566752" y="1073312"/>
            <a:ext cx="87780480" cy="4571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04800" y="312162"/>
            <a:ext cx="453254" cy="4532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640ED8F-F788-42D6-A033-1692FA405415}"/>
              </a:ext>
            </a:extLst>
          </p:cNvPr>
          <p:cNvSpPr/>
          <p:nvPr/>
        </p:nvSpPr>
        <p:spPr>
          <a:xfrm>
            <a:off x="1244286" y="185509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1</a:t>
            </a:r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6" name="Rectangle 15">
            <a:hlinkClick r:id="rId7" action="ppaction://hlinksldjump"/>
            <a:extLst>
              <a:ext uri="{FF2B5EF4-FFF2-40B4-BE49-F238E27FC236}">
                <a16:creationId xmlns:a16="http://schemas.microsoft.com/office/drawing/2014/main" id="{DA6064C6-DCAD-4867-9C7E-B6DC7CE340C6}"/>
              </a:ext>
            </a:extLst>
          </p:cNvPr>
          <p:cNvSpPr/>
          <p:nvPr/>
        </p:nvSpPr>
        <p:spPr>
          <a:xfrm>
            <a:off x="5880413" y="167027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7" name="Rectangle 16">
            <a:hlinkClick r:id="rId8" action="ppaction://hlinksldjump"/>
            <a:extLst>
              <a:ext uri="{FF2B5EF4-FFF2-40B4-BE49-F238E27FC236}">
                <a16:creationId xmlns:a16="http://schemas.microsoft.com/office/drawing/2014/main" id="{33F499EC-D7F4-4032-8CD6-D855073B7A9D}"/>
              </a:ext>
            </a:extLst>
          </p:cNvPr>
          <p:cNvSpPr/>
          <p:nvPr/>
        </p:nvSpPr>
        <p:spPr>
          <a:xfrm>
            <a:off x="10516540" y="185509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3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8" name="Rectangle 17">
            <a:hlinkClick r:id="rId9" action="ppaction://hlinksldjump"/>
            <a:extLst>
              <a:ext uri="{FF2B5EF4-FFF2-40B4-BE49-F238E27FC236}">
                <a16:creationId xmlns:a16="http://schemas.microsoft.com/office/drawing/2014/main" id="{C6999B66-98F1-4124-9001-E9D57A6E79EA}"/>
              </a:ext>
            </a:extLst>
          </p:cNvPr>
          <p:cNvSpPr/>
          <p:nvPr/>
        </p:nvSpPr>
        <p:spPr>
          <a:xfrm>
            <a:off x="15152667" y="167027"/>
            <a:ext cx="2590800" cy="7620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</a:t>
            </a:r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 4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2057FA-2522-4758-A503-7A0A9A4057A5}"/>
              </a:ext>
            </a:extLst>
          </p:cNvPr>
          <p:cNvSpPr/>
          <p:nvPr/>
        </p:nvSpPr>
        <p:spPr>
          <a:xfrm>
            <a:off x="1244286" y="997257"/>
            <a:ext cx="2590800" cy="31521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0" name="Rectangle 19">
            <a:hlinkClick r:id="rId10" action="ppaction://hlinksldjump"/>
            <a:extLst>
              <a:ext uri="{FF2B5EF4-FFF2-40B4-BE49-F238E27FC236}">
                <a16:creationId xmlns:a16="http://schemas.microsoft.com/office/drawing/2014/main" id="{90B8B0E4-1E38-4EED-85BF-BBE32DC7A005}"/>
              </a:ext>
            </a:extLst>
          </p:cNvPr>
          <p:cNvSpPr/>
          <p:nvPr/>
        </p:nvSpPr>
        <p:spPr>
          <a:xfrm>
            <a:off x="1689781" y="1279877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1" name="Rectangle 20">
            <a:hlinkClick r:id="rId11" action="ppaction://hlinksldjump"/>
            <a:extLst>
              <a:ext uri="{FF2B5EF4-FFF2-40B4-BE49-F238E27FC236}">
                <a16:creationId xmlns:a16="http://schemas.microsoft.com/office/drawing/2014/main" id="{4B535D07-123A-47BB-AD14-A2AFDE9D7C3C}"/>
              </a:ext>
            </a:extLst>
          </p:cNvPr>
          <p:cNvSpPr/>
          <p:nvPr/>
        </p:nvSpPr>
        <p:spPr>
          <a:xfrm>
            <a:off x="1689781" y="2192343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47FBA0-1FFA-4957-8385-98B2A25CAE6D}"/>
              </a:ext>
            </a:extLst>
          </p:cNvPr>
          <p:cNvSpPr/>
          <p:nvPr/>
        </p:nvSpPr>
        <p:spPr>
          <a:xfrm>
            <a:off x="1689781" y="3104809"/>
            <a:ext cx="2145305" cy="7620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2400" dirty="0">
                <a:latin typeface="HGSSoeiKakugothicUB" panose="020B0A00000000000000" pitchFamily="34" charset="-128"/>
                <a:ea typeface="HGSSoeiKakugothicUB" panose="020B0A00000000000000" pitchFamily="34" charset="-128"/>
              </a:rPr>
              <a:t>Topic 2</a:t>
            </a:r>
            <a:endParaRPr lang="zh-CN" altLang="en-US" sz="2400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  <p:pic>
        <p:nvPicPr>
          <p:cNvPr id="5" name="Graphic 4" descr="Play with solid fill">
            <a:extLst>
              <a:ext uri="{FF2B5EF4-FFF2-40B4-BE49-F238E27FC236}">
                <a16:creationId xmlns:a16="http://schemas.microsoft.com/office/drawing/2014/main" id="{7ACE7EC6-FB74-415C-B4AD-BEBDB8999D7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7810" y="1501745"/>
            <a:ext cx="360000" cy="360000"/>
          </a:xfrm>
          <a:prstGeom prst="rect">
            <a:avLst/>
          </a:prstGeom>
        </p:spPr>
      </p:pic>
      <p:pic>
        <p:nvPicPr>
          <p:cNvPr id="23" name="Graphic 22" descr="Play with solid fill">
            <a:extLst>
              <a:ext uri="{FF2B5EF4-FFF2-40B4-BE49-F238E27FC236}">
                <a16:creationId xmlns:a16="http://schemas.microsoft.com/office/drawing/2014/main" id="{EFCD72B4-D68E-46E4-8BF0-65C742E13CB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7810" y="2414966"/>
            <a:ext cx="360000" cy="360000"/>
          </a:xfrm>
          <a:prstGeom prst="rect">
            <a:avLst/>
          </a:prstGeom>
        </p:spPr>
      </p:pic>
      <p:pic>
        <p:nvPicPr>
          <p:cNvPr id="24" name="Graphic 23" descr="Play with solid fill">
            <a:extLst>
              <a:ext uri="{FF2B5EF4-FFF2-40B4-BE49-F238E27FC236}">
                <a16:creationId xmlns:a16="http://schemas.microsoft.com/office/drawing/2014/main" id="{1A287065-1836-4E13-ABE4-5B501C540AC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17810" y="3328187"/>
            <a:ext cx="360000" cy="36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CE07161-3C08-4986-A60E-C3E2A164F12E}"/>
              </a:ext>
            </a:extLst>
          </p:cNvPr>
          <p:cNvSpPr/>
          <p:nvPr/>
        </p:nvSpPr>
        <p:spPr>
          <a:xfrm>
            <a:off x="1244286" y="876300"/>
            <a:ext cx="2590800" cy="1447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GSSoeiKakugothicUB" panose="020B0A00000000000000" pitchFamily="34" charset="-128"/>
              <a:ea typeface="HGSSoeiKakugothicUB" panose="020B0A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47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219</Words>
  <Application>Microsoft Office PowerPoint</Application>
  <PresentationFormat>Custom</PresentationFormat>
  <Paragraphs>117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UTM Facebook K&amp;T</vt:lpstr>
      <vt:lpstr>Arial</vt:lpstr>
      <vt:lpstr>等线</vt:lpstr>
      <vt:lpstr>Calibri</vt:lpstr>
      <vt:lpstr>Aharoni</vt:lpstr>
      <vt:lpstr>Moving Skate</vt:lpstr>
      <vt:lpstr>HGSSoeiKakugothicUB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FNU LNU</cp:lastModifiedBy>
  <cp:revision>17</cp:revision>
  <dcterms:created xsi:type="dcterms:W3CDTF">2006-08-16T00:00:00Z</dcterms:created>
  <dcterms:modified xsi:type="dcterms:W3CDTF">2021-12-14T07:58:56Z</dcterms:modified>
  <dc:identifier>DAEiQ3H2Mlc</dc:identifier>
</cp:coreProperties>
</file>